
<file path=[Content_Types].xml><?xml version="1.0" encoding="utf-8"?>
<Types xmlns="http://schemas.openxmlformats.org/package/2006/content-types">
  <Default Extension="png" ContentType="image/png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4"/>
  </p:notesMasterIdLst>
  <p:sldIdLst>
    <p:sldId id="256" r:id="rId2"/>
    <p:sldId id="257" r:id="rId3"/>
    <p:sldId id="285" r:id="rId4"/>
    <p:sldId id="286" r:id="rId5"/>
    <p:sldId id="287" r:id="rId6"/>
    <p:sldId id="288" r:id="rId7"/>
    <p:sldId id="289" r:id="rId8"/>
    <p:sldId id="262" r:id="rId9"/>
    <p:sldId id="263" r:id="rId10"/>
    <p:sldId id="264" r:id="rId11"/>
    <p:sldId id="265" r:id="rId12"/>
    <p:sldId id="266" r:id="rId13"/>
    <p:sldId id="267" r:id="rId14"/>
    <p:sldId id="270" r:id="rId15"/>
    <p:sldId id="268" r:id="rId16"/>
    <p:sldId id="271" r:id="rId17"/>
    <p:sldId id="269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96" r:id="rId26"/>
    <p:sldId id="301" r:id="rId27"/>
    <p:sldId id="283" r:id="rId28"/>
    <p:sldId id="284" r:id="rId29"/>
    <p:sldId id="297" r:id="rId30"/>
    <p:sldId id="295" r:id="rId31"/>
    <p:sldId id="293" r:id="rId32"/>
    <p:sldId id="279" r:id="rId33"/>
  </p:sldIdLst>
  <p:sldSz cx="9144000" cy="6858000" type="screen4x3"/>
  <p:notesSz cx="6858000" cy="9144000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0C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39" autoAdjust="0"/>
    <p:restoredTop sz="89457" autoAdjust="0"/>
  </p:normalViewPr>
  <p:slideViewPr>
    <p:cSldViewPr>
      <p:cViewPr>
        <p:scale>
          <a:sx n="60" d="100"/>
          <a:sy n="60" d="100"/>
        </p:scale>
        <p:origin x="-1590" y="-3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0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5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6.xlsx"/><Relationship Id="rId1" Type="http://schemas.openxmlformats.org/officeDocument/2006/relationships/themeOverride" Target="../theme/themeOverrid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defRPr>
            </a:pPr>
            <a:r>
              <a:rPr lang="tr-TR" sz="1800">
                <a:latin typeface="Times New Roman" panose="02020603050405020304" pitchFamily="18" charset="0"/>
                <a:cs typeface="Times New Roman" panose="02020603050405020304" pitchFamily="18" charset="0"/>
              </a:rPr>
              <a:t>Interval Grade Distribution </a:t>
            </a:r>
          </a:p>
        </c:rich>
      </c:tx>
      <c:layout>
        <c:manualLayout>
          <c:xMode val="edge"/>
          <c:yMode val="edge"/>
          <c:x val="0.33435146560878359"/>
          <c:y val="3.2344964922280159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0839702737135271"/>
          <c:y val="0.14493385370162262"/>
          <c:w val="0.87022965636156391"/>
          <c:h val="0.6814553056079472"/>
        </c:manualLayout>
      </c:layout>
      <c:barChart>
        <c:barDir val="col"/>
        <c:grouping val="clustered"/>
        <c:varyColors val="0"/>
        <c:ser>
          <c:idx val="1"/>
          <c:order val="0"/>
          <c:spPr>
            <a:solidFill>
              <a:srgbClr val="FF0000"/>
            </a:solidFill>
          </c:spPr>
          <c:invertIfNegative val="0"/>
          <c:cat>
            <c:strRef>
              <c:f>Midterm!$T$4:$T$9</c:f>
              <c:strCache>
                <c:ptCount val="6"/>
                <c:pt idx="0">
                  <c:v>0 - 1.99</c:v>
                </c:pt>
                <c:pt idx="1">
                  <c:v>2 - 3.99</c:v>
                </c:pt>
                <c:pt idx="2">
                  <c:v>4 - 5.99</c:v>
                </c:pt>
                <c:pt idx="3">
                  <c:v>6 - 7.99</c:v>
                </c:pt>
                <c:pt idx="4">
                  <c:v>8 - 9.99</c:v>
                </c:pt>
                <c:pt idx="5">
                  <c:v>&gt;= 10</c:v>
                </c:pt>
              </c:strCache>
            </c:strRef>
          </c:cat>
          <c:val>
            <c:numRef>
              <c:f>Midterm!$U$4:$U$9</c:f>
              <c:numCache>
                <c:formatCode>0</c:formatCode>
                <c:ptCount val="6"/>
                <c:pt idx="0">
                  <c:v>0</c:v>
                </c:pt>
                <c:pt idx="1">
                  <c:v>1</c:v>
                </c:pt>
                <c:pt idx="2">
                  <c:v>4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3447040"/>
        <c:axId val="133453312"/>
      </c:barChart>
      <c:catAx>
        <c:axId val="133447040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minorGridlines>
          <c:spPr>
            <a:ln w="3175">
              <a:solidFill>
                <a:srgbClr val="000000"/>
              </a:solidFill>
              <a:prstDash val="solid"/>
            </a:ln>
          </c:spPr>
        </c:minorGridlines>
        <c:title>
          <c:tx>
            <c:rich>
              <a:bodyPr/>
              <a:lstStyle/>
              <a:p>
                <a:pPr>
                  <a:defRPr sz="14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1400"/>
                  <a:t>Interval</a:t>
                </a:r>
              </a:p>
            </c:rich>
          </c:tx>
          <c:layout>
            <c:manualLayout>
              <c:xMode val="edge"/>
              <c:yMode val="edge"/>
              <c:x val="0.43752257994871213"/>
              <c:y val="0.8990850546864666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en-US"/>
          </a:p>
        </c:txPr>
        <c:crossAx val="1334533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33453312"/>
        <c:scaling>
          <c:orientation val="minMax"/>
          <c:max val="4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4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1400"/>
                  <a:t>Frequency</a:t>
                </a:r>
              </a:p>
            </c:rich>
          </c:tx>
          <c:layout>
            <c:manualLayout>
              <c:xMode val="edge"/>
              <c:yMode val="edge"/>
              <c:x val="2.4427480916030534E-2"/>
              <c:y val="0.39353106330877541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en-US"/>
          </a:p>
        </c:txPr>
        <c:crossAx val="133447040"/>
        <c:crosses val="autoZero"/>
        <c:crossBetween val="between"/>
        <c:majorUnit val="1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tr-TR" sz="1800"/>
              <a:t> THM 348 Letter Grade Distribution</a:t>
            </a:r>
          </a:p>
        </c:rich>
      </c:tx>
      <c:layout>
        <c:manualLayout>
          <c:xMode val="edge"/>
          <c:yMode val="edge"/>
          <c:x val="0.29308910129584753"/>
          <c:y val="3.9213849171380655E-2"/>
        </c:manualLayout>
      </c:layout>
      <c:overlay val="0"/>
      <c:spPr>
        <a:noFill/>
        <a:ln w="25400">
          <a:noFill/>
        </a:ln>
      </c:spPr>
    </c:title>
    <c:autoTitleDeleted val="0"/>
    <c:view3D>
      <c:rotX val="15"/>
      <c:hPercent val="49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2881977204281653"/>
          <c:y val="0.15619333929848606"/>
          <c:w val="0.81545850052089397"/>
          <c:h val="0.67487394075740537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rgbClr val="00B050"/>
            </a:solidFill>
          </c:spPr>
          <c:invertIfNegative val="0"/>
          <c:dPt>
            <c:idx val="4"/>
            <c:invertIfNegative val="0"/>
            <c:bubble3D val="0"/>
          </c:dPt>
          <c:dPt>
            <c:idx val="10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2"/>
            <c:invertIfNegative val="0"/>
            <c:bubble3D val="0"/>
            <c:spPr>
              <a:solidFill>
                <a:srgbClr val="FF0000"/>
              </a:solidFill>
            </c:spPr>
          </c:dPt>
          <c:cat>
            <c:strRef>
              <c:f>Midterm!$M$4:$M$17</c:f>
              <c:strCache>
                <c:ptCount val="14"/>
                <c:pt idx="0">
                  <c:v>A</c:v>
                </c:pt>
                <c:pt idx="1">
                  <c:v>A-</c:v>
                </c:pt>
                <c:pt idx="2">
                  <c:v>B+</c:v>
                </c:pt>
                <c:pt idx="3">
                  <c:v>B</c:v>
                </c:pt>
                <c:pt idx="4">
                  <c:v>B-</c:v>
                </c:pt>
                <c:pt idx="5">
                  <c:v>C+</c:v>
                </c:pt>
                <c:pt idx="6">
                  <c:v>C</c:v>
                </c:pt>
                <c:pt idx="7">
                  <c:v>C-</c:v>
                </c:pt>
                <c:pt idx="8">
                  <c:v>D+</c:v>
                </c:pt>
                <c:pt idx="9">
                  <c:v>D</c:v>
                </c:pt>
                <c:pt idx="10">
                  <c:v>F</c:v>
                </c:pt>
                <c:pt idx="11">
                  <c:v>FX</c:v>
                </c:pt>
                <c:pt idx="12">
                  <c:v>FZ</c:v>
                </c:pt>
                <c:pt idx="13">
                  <c:v>W</c:v>
                </c:pt>
              </c:strCache>
            </c:strRef>
          </c:cat>
          <c:val>
            <c:numRef>
              <c:f>Midterm!$O$4:$O$17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1</c:v>
                </c:pt>
                <c:pt idx="10">
                  <c:v>2</c:v>
                </c:pt>
                <c:pt idx="11">
                  <c:v>0</c:v>
                </c:pt>
                <c:pt idx="12">
                  <c:v>2</c:v>
                </c:pt>
                <c:pt idx="1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5668736"/>
        <c:axId val="133551616"/>
        <c:axId val="0"/>
      </c:bar3DChart>
      <c:catAx>
        <c:axId val="125668736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4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1400"/>
                  <a:t>Letter Grade</a:t>
                </a:r>
              </a:p>
            </c:rich>
          </c:tx>
          <c:layout>
            <c:manualLayout>
              <c:xMode val="edge"/>
              <c:yMode val="edge"/>
              <c:x val="0.41758087931316284"/>
              <c:y val="0.925027071616048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en-US"/>
          </a:p>
        </c:txPr>
        <c:crossAx val="1335516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33551616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 rot="-5400000" vert="horz"/>
              <a:lstStyle/>
              <a:p>
                <a:pPr algn="ctr">
                  <a:defRPr sz="14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1400" baseline="0"/>
                  <a:t>Frequency</a:t>
                </a:r>
              </a:p>
            </c:rich>
          </c:tx>
          <c:layout>
            <c:manualLayout>
              <c:xMode val="edge"/>
              <c:yMode val="edge"/>
              <c:x val="4.6367952232716718E-2"/>
              <c:y val="0.41225076865391824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en-US"/>
          </a:p>
        </c:txPr>
        <c:crossAx val="125668736"/>
        <c:crosses val="autoZero"/>
        <c:crossBetween val="between"/>
        <c:majorUnit val="1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tr-TR" sz="2800" b="1">
                <a:solidFill>
                  <a:sysClr val="windowText" lastClr="000000"/>
                </a:solidFill>
              </a:rPr>
              <a:t>Midterm / Attendance Performances</a:t>
            </a:r>
          </a:p>
        </c:rich>
      </c:tx>
      <c:layout>
        <c:manualLayout>
          <c:xMode val="edge"/>
          <c:yMode val="edge"/>
          <c:x val="0.22607418620153316"/>
          <c:y val="2.3145018692702149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5048570992111987"/>
          <c:y val="0.11880496419429053"/>
          <c:w val="0.81425790652890429"/>
          <c:h val="0.72557918322915793"/>
        </c:manualLayout>
      </c:layout>
      <c:lineChart>
        <c:grouping val="standard"/>
        <c:varyColors val="0"/>
        <c:ser>
          <c:idx val="0"/>
          <c:order val="0"/>
          <c:tx>
            <c:v>Midterm</c:v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Midterm!$B$4:$B$8</c:f>
              <c:strCache>
                <c:ptCount val="5"/>
                <c:pt idx="0">
                  <c:v>Çelebi</c:v>
                </c:pt>
                <c:pt idx="1">
                  <c:v>Demir</c:v>
                </c:pt>
                <c:pt idx="2">
                  <c:v>Gökmen</c:v>
                </c:pt>
                <c:pt idx="3">
                  <c:v>Güngördü</c:v>
                </c:pt>
                <c:pt idx="4">
                  <c:v>Özşen</c:v>
                </c:pt>
              </c:strCache>
            </c:strRef>
          </c:cat>
          <c:val>
            <c:numRef>
              <c:f>Midterm!$E$4:$E$8</c:f>
              <c:numCache>
                <c:formatCode>0.00</c:formatCode>
                <c:ptCount val="5"/>
                <c:pt idx="0">
                  <c:v>50</c:v>
                </c:pt>
                <c:pt idx="1">
                  <c:v>40</c:v>
                </c:pt>
                <c:pt idx="2">
                  <c:v>55.000000000000007</c:v>
                </c:pt>
                <c:pt idx="3">
                  <c:v>47.5</c:v>
                </c:pt>
                <c:pt idx="4">
                  <c:v>37.5</c:v>
                </c:pt>
              </c:numCache>
            </c:numRef>
          </c:val>
          <c:smooth val="0"/>
        </c:ser>
        <c:ser>
          <c:idx val="1"/>
          <c:order val="1"/>
          <c:tx>
            <c:v>Attendance</c:v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0000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Midterm!$B$4:$B$8</c:f>
              <c:strCache>
                <c:ptCount val="5"/>
                <c:pt idx="0">
                  <c:v>Çelebi</c:v>
                </c:pt>
                <c:pt idx="1">
                  <c:v>Demir</c:v>
                </c:pt>
                <c:pt idx="2">
                  <c:v>Gökmen</c:v>
                </c:pt>
                <c:pt idx="3">
                  <c:v>Güngördü</c:v>
                </c:pt>
                <c:pt idx="4">
                  <c:v>Özşen</c:v>
                </c:pt>
              </c:strCache>
            </c:strRef>
          </c:cat>
          <c:val>
            <c:numRef>
              <c:f>Midterm!$I$4:$I$8</c:f>
              <c:numCache>
                <c:formatCode>0.00</c:formatCode>
                <c:ptCount val="5"/>
                <c:pt idx="0">
                  <c:v>87.5</c:v>
                </c:pt>
                <c:pt idx="1">
                  <c:v>100</c:v>
                </c:pt>
                <c:pt idx="2">
                  <c:v>93.75</c:v>
                </c:pt>
                <c:pt idx="3">
                  <c:v>81.250000000000014</c:v>
                </c:pt>
                <c:pt idx="4">
                  <c:v>84.375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noFill/>
              <a:round/>
            </a:ln>
            <a:effectLst/>
          </c:spPr>
        </c:dropLines>
        <c:marker val="1"/>
        <c:smooth val="0"/>
        <c:axId val="169632896"/>
        <c:axId val="169634816"/>
      </c:lineChart>
      <c:catAx>
        <c:axId val="16963289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800" b="1">
                    <a:solidFill>
                      <a:sysClr val="windowText" lastClr="000000"/>
                    </a:solidFill>
                  </a:rPr>
                  <a:t>Surname</a:t>
                </a:r>
              </a:p>
            </c:rich>
          </c:tx>
          <c:layout>
            <c:manualLayout>
              <c:xMode val="edge"/>
              <c:yMode val="edge"/>
              <c:x val="0.41230214909427026"/>
              <c:y val="0.91769884142056612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69634816"/>
        <c:crosses val="autoZero"/>
        <c:auto val="1"/>
        <c:lblAlgn val="ctr"/>
        <c:lblOffset val="100"/>
        <c:noMultiLvlLbl val="0"/>
      </c:catAx>
      <c:valAx>
        <c:axId val="169634816"/>
        <c:scaling>
          <c:orientation val="minMax"/>
          <c:max val="100"/>
          <c:min val="37.5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800" b="1">
                    <a:solidFill>
                      <a:sysClr val="windowText" lastClr="000000"/>
                    </a:solidFill>
                  </a:rPr>
                  <a:t>Performance</a:t>
                </a:r>
              </a:p>
            </c:rich>
          </c:tx>
          <c:layout>
            <c:manualLayout>
              <c:xMode val="edge"/>
              <c:yMode val="edge"/>
              <c:x val="1.3674720103563956E-2"/>
              <c:y val="0.38461983098794572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0.0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69632896"/>
        <c:crosses val="autoZero"/>
        <c:crossBetween val="between"/>
      </c:valAx>
      <c:spPr>
        <a:noFill/>
        <a:ln w="15875">
          <a:solidFill>
            <a:schemeClr val="tx1"/>
          </a:solidFill>
        </a:ln>
        <a:effectLst/>
      </c:spPr>
    </c:plotArea>
    <c:legend>
      <c:legendPos val="r"/>
      <c:layout>
        <c:manualLayout>
          <c:xMode val="edge"/>
          <c:yMode val="edge"/>
          <c:x val="0.30158178285924492"/>
          <c:y val="0.40082480765419198"/>
          <c:w val="0.53133448135392369"/>
          <c:h val="0.1412512063585973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tr-TR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Group Performances</a:t>
            </a:r>
          </a:p>
        </c:rich>
      </c:tx>
      <c:layout>
        <c:manualLayout>
          <c:xMode val="edge"/>
          <c:yMode val="edge"/>
          <c:x val="0.31525102203150879"/>
          <c:y val="1.7948724592367269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1303093840238563"/>
          <c:y val="0.1526211615462944"/>
          <c:w val="0.7547968349888764"/>
          <c:h val="0.62599027141439478"/>
        </c:manualLayout>
      </c:layout>
      <c:lineChart>
        <c:grouping val="standard"/>
        <c:varyColors val="0"/>
        <c:ser>
          <c:idx val="0"/>
          <c:order val="0"/>
          <c:tx>
            <c:v>Chapter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'Group Work'!$I$6:$I$9</c:f>
              <c:strCache>
                <c:ptCount val="4"/>
                <c:pt idx="0">
                  <c:v>Group 1</c:v>
                </c:pt>
                <c:pt idx="1">
                  <c:v>Group 2</c:v>
                </c:pt>
                <c:pt idx="2">
                  <c:v>Group 3</c:v>
                </c:pt>
                <c:pt idx="3">
                  <c:v>Group 4</c:v>
                </c:pt>
              </c:strCache>
            </c:strRef>
          </c:cat>
          <c:val>
            <c:numRef>
              <c:f>'Group Work'!$J$6:$J$9</c:f>
              <c:numCache>
                <c:formatCode>0.00%</c:formatCode>
                <c:ptCount val="4"/>
                <c:pt idx="0">
                  <c:v>0.75</c:v>
                </c:pt>
                <c:pt idx="1">
                  <c:v>0.81</c:v>
                </c:pt>
                <c:pt idx="2">
                  <c:v>0.79999999999999993</c:v>
                </c:pt>
                <c:pt idx="3">
                  <c:v>0.7599999999999999</c:v>
                </c:pt>
              </c:numCache>
            </c:numRef>
          </c:val>
          <c:smooth val="0"/>
        </c:ser>
        <c:ser>
          <c:idx val="1"/>
          <c:order val="1"/>
          <c:tx>
            <c:v>Case Study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'Group Work'!$I$6:$I$9</c:f>
              <c:strCache>
                <c:ptCount val="4"/>
                <c:pt idx="0">
                  <c:v>Group 1</c:v>
                </c:pt>
                <c:pt idx="1">
                  <c:v>Group 2</c:v>
                </c:pt>
                <c:pt idx="2">
                  <c:v>Group 3</c:v>
                </c:pt>
                <c:pt idx="3">
                  <c:v>Group 4</c:v>
                </c:pt>
              </c:strCache>
            </c:strRef>
          </c:cat>
          <c:val>
            <c:numRef>
              <c:f>'Group Work'!$K$6:$K$9</c:f>
              <c:numCache>
                <c:formatCode>0.00%</c:formatCode>
                <c:ptCount val="4"/>
                <c:pt idx="0">
                  <c:v>0.86044444444444446</c:v>
                </c:pt>
                <c:pt idx="1">
                  <c:v>0.82666666666666666</c:v>
                </c:pt>
                <c:pt idx="2">
                  <c:v>0.90777777777777779</c:v>
                </c:pt>
                <c:pt idx="3">
                  <c:v>0.68666666666666665</c:v>
                </c:pt>
              </c:numCache>
            </c:numRef>
          </c:val>
          <c:smooth val="0"/>
        </c:ser>
        <c:ser>
          <c:idx val="2"/>
          <c:order val="2"/>
          <c:tx>
            <c:v>Homework</c:v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'Group Work'!$I$6:$I$9</c:f>
              <c:strCache>
                <c:ptCount val="4"/>
                <c:pt idx="0">
                  <c:v>Group 1</c:v>
                </c:pt>
                <c:pt idx="1">
                  <c:v>Group 2</c:v>
                </c:pt>
                <c:pt idx="2">
                  <c:v>Group 3</c:v>
                </c:pt>
                <c:pt idx="3">
                  <c:v>Group 4</c:v>
                </c:pt>
              </c:strCache>
            </c:strRef>
          </c:cat>
          <c:val>
            <c:numRef>
              <c:f>'Group Work'!$L$6:$L$9</c:f>
              <c:numCache>
                <c:formatCode>0.00%</c:formatCode>
                <c:ptCount val="4"/>
                <c:pt idx="0">
                  <c:v>0.95</c:v>
                </c:pt>
                <c:pt idx="1">
                  <c:v>0.45</c:v>
                </c:pt>
                <c:pt idx="2">
                  <c:v>0.9</c:v>
                </c:pt>
                <c:pt idx="3">
                  <c:v>0.6</c:v>
                </c:pt>
              </c:numCache>
            </c:numRef>
          </c:val>
          <c:smooth val="0"/>
        </c:ser>
        <c:ser>
          <c:idx val="3"/>
          <c:order val="3"/>
          <c:tx>
            <c:v>Question</c:v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strRef>
              <c:f>'Group Work'!$I$6:$I$9</c:f>
              <c:strCache>
                <c:ptCount val="4"/>
                <c:pt idx="0">
                  <c:v>Group 1</c:v>
                </c:pt>
                <c:pt idx="1">
                  <c:v>Group 2</c:v>
                </c:pt>
                <c:pt idx="2">
                  <c:v>Group 3</c:v>
                </c:pt>
                <c:pt idx="3">
                  <c:v>Group 4</c:v>
                </c:pt>
              </c:strCache>
            </c:strRef>
          </c:cat>
          <c:val>
            <c:numRef>
              <c:f>'Group Work'!$M$6:$M$9</c:f>
              <c:numCache>
                <c:formatCode>0.00%</c:formatCode>
                <c:ptCount val="4"/>
                <c:pt idx="0">
                  <c:v>1</c:v>
                </c:pt>
                <c:pt idx="1">
                  <c:v>0.125</c:v>
                </c:pt>
                <c:pt idx="2">
                  <c:v>0.375</c:v>
                </c:pt>
                <c:pt idx="3">
                  <c:v>0.125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3855872"/>
        <c:axId val="133874816"/>
      </c:lineChart>
      <c:catAx>
        <c:axId val="133855872"/>
        <c:scaling>
          <c:orientation val="minMax"/>
        </c:scaling>
        <c:delete val="0"/>
        <c:axPos val="b"/>
        <c:majorGridlines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8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Group</a:t>
                </a:r>
              </a:p>
            </c:rich>
          </c:tx>
          <c:layout>
            <c:manualLayout>
              <c:xMode val="edge"/>
              <c:yMode val="edge"/>
              <c:x val="0.5181094412872943"/>
              <c:y val="0.85522999948819123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33874816"/>
        <c:crosses val="autoZero"/>
        <c:auto val="1"/>
        <c:lblAlgn val="ctr"/>
        <c:lblOffset val="100"/>
        <c:noMultiLvlLbl val="0"/>
      </c:catAx>
      <c:valAx>
        <c:axId val="133874816"/>
        <c:scaling>
          <c:orientation val="minMax"/>
          <c:max val="1"/>
          <c:min val="0.12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8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Performance</a:t>
                </a:r>
              </a:p>
            </c:rich>
          </c:tx>
          <c:layout>
            <c:manualLayout>
              <c:xMode val="edge"/>
              <c:yMode val="edge"/>
              <c:x val="2.0319301016045049E-2"/>
              <c:y val="0.33301686339681896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133855872"/>
        <c:crosses val="autoZero"/>
        <c:crossBetween val="between"/>
        <c:majorUnit val="0.2"/>
        <c:minorUnit val="0.1"/>
      </c:valAx>
      <c:spPr>
        <a:noFill/>
        <a:ln w="19050">
          <a:solidFill>
            <a:schemeClr val="tx1"/>
          </a:solidFill>
        </a:ln>
        <a:effectLst/>
      </c:spPr>
    </c:plotArea>
    <c:legend>
      <c:legendPos val="b"/>
      <c:layout>
        <c:manualLayout>
          <c:xMode val="edge"/>
          <c:yMode val="edge"/>
          <c:x val="0.16106339275262263"/>
          <c:y val="0.92684742660028097"/>
          <c:w val="0.79470919533701379"/>
          <c:h val="5.710443065633323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34925" cap="flat" cmpd="sng" algn="ctr">
      <a:solidFill>
        <a:schemeClr val="tx1"/>
      </a:solidFill>
      <a:round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en-US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6800721784776904"/>
          <c:y val="0.10226851851851854"/>
          <c:w val="0.40287467191601051"/>
          <c:h val="0.6714577865266842"/>
        </c:manualLayout>
      </c:layout>
      <c:pieChart>
        <c:varyColors val="1"/>
        <c:ser>
          <c:idx val="0"/>
          <c:order val="0"/>
          <c:spPr>
            <a:pattFill prst="wdDnDiag">
              <a:fgClr>
                <a:srgbClr val="FF0000"/>
              </a:fgClr>
              <a:bgClr>
                <a:schemeClr val="bg1"/>
              </a:bgClr>
            </a:pattFill>
          </c:spPr>
          <c:explosion val="6"/>
          <c:dPt>
            <c:idx val="0"/>
            <c:bubble3D val="0"/>
            <c:spPr>
              <a:pattFill prst="wdDnDiag">
                <a:fgClr>
                  <a:srgbClr val="FF0000"/>
                </a:fgClr>
                <a:bgClr>
                  <a:schemeClr val="bg1"/>
                </a:bgClr>
              </a:patt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rgbClr val="7030A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rgbClr val="00B0F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pattFill prst="wdDnDiag">
                <a:fgClr>
                  <a:srgbClr val="FF0000"/>
                </a:fgClr>
                <a:bgClr>
                  <a:schemeClr val="bg1"/>
                </a:bgClr>
              </a:patt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4"/>
            <c:bubble3D val="0"/>
            <c:spPr>
              <a:pattFill prst="wdDnDiag">
                <a:fgClr>
                  <a:srgbClr val="FF0000"/>
                </a:fgClr>
                <a:bgClr>
                  <a:schemeClr val="bg1"/>
                </a:bgClr>
              </a:patt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cat>
            <c:strRef>
              <c:f>Midterm!$B$96:$B$100</c:f>
              <c:strCache>
                <c:ptCount val="5"/>
                <c:pt idx="0">
                  <c:v>0 - 14.99</c:v>
                </c:pt>
                <c:pt idx="1">
                  <c:v>15 - 29.99</c:v>
                </c:pt>
                <c:pt idx="2">
                  <c:v>30 - 44.99</c:v>
                </c:pt>
                <c:pt idx="3">
                  <c:v>45 - 59.99</c:v>
                </c:pt>
                <c:pt idx="4">
                  <c:v>&gt;= 60</c:v>
                </c:pt>
              </c:strCache>
            </c:strRef>
          </c:cat>
          <c:val>
            <c:numRef>
              <c:f>Midterm!$D$96:$D$100</c:f>
              <c:numCache>
                <c:formatCode>0.00%</c:formatCode>
                <c:ptCount val="5"/>
                <c:pt idx="0">
                  <c:v>0</c:v>
                </c:pt>
                <c:pt idx="1">
                  <c:v>0.8</c:v>
                </c:pt>
                <c:pt idx="2">
                  <c:v>0.2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0000040541997859E-2"/>
          <c:y val="0.83132376100046312"/>
          <c:w val="0.89999991891600428"/>
          <c:h val="0.15102918017600742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accent6">
        <a:lumMod val="60000"/>
        <a:lumOff val="40000"/>
      </a:schemeClr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 smtClean="0"/>
              <a:t>Click to edit Master text styles</a:t>
            </a:r>
          </a:p>
          <a:p>
            <a:pPr lvl="1"/>
            <a:r>
              <a:rPr lang="tr-TR" noProof="0" smtClean="0"/>
              <a:t>Second level</a:t>
            </a:r>
          </a:p>
          <a:p>
            <a:pPr lvl="2"/>
            <a:r>
              <a:rPr lang="tr-TR" noProof="0" smtClean="0"/>
              <a:t>Third level</a:t>
            </a:r>
          </a:p>
          <a:p>
            <a:pPr lvl="3"/>
            <a:r>
              <a:rPr lang="tr-TR" noProof="0" smtClean="0"/>
              <a:t>Fourth level</a:t>
            </a:r>
          </a:p>
          <a:p>
            <a:pPr lvl="4"/>
            <a:r>
              <a:rPr lang="tr-TR" noProof="0" smtClean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E25D0ABD-E631-4D51-94BD-0BE72494BE0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4047989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04548BB-2F51-41CE-A246-F2B3210BA0A7}" type="slidenum">
              <a:rPr lang="tr-TR" altLang="en-US" smtClean="0"/>
              <a:pPr>
                <a:spcBef>
                  <a:spcPct val="0"/>
                </a:spcBef>
              </a:pPr>
              <a:t>1</a:t>
            </a:fld>
            <a:endParaRPr lang="tr-TR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62109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tr-TR" altLang="tr-TR" smtClean="0">
              <a:latin typeface="Arial" panose="020B0604020202020204" pitchFamily="34" charset="0"/>
            </a:endParaRP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9D4AEC36-DEFE-4419-965A-763C49187537}" type="slidenum">
              <a:rPr lang="tr-TR" altLang="tr-TR" smtClean="0">
                <a:latin typeface="Arial" panose="020B0604020202020204" pitchFamily="34" charset="0"/>
              </a:rPr>
              <a:pPr/>
              <a:t>20</a:t>
            </a:fld>
            <a:endParaRPr lang="tr-TR" altLang="tr-T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82291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tr-TR" altLang="tr-TR" smtClean="0">
              <a:latin typeface="Arial" panose="020B0604020202020204" pitchFamily="34" charset="0"/>
            </a:endParaRP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EA7F81B0-B944-4082-BC63-5F98C0FC4117}" type="slidenum">
              <a:rPr lang="tr-TR" altLang="tr-TR" smtClean="0">
                <a:latin typeface="Arial" panose="020B0604020202020204" pitchFamily="34" charset="0"/>
              </a:rPr>
              <a:pPr/>
              <a:t>24</a:t>
            </a:fld>
            <a:endParaRPr lang="tr-TR" altLang="tr-T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31328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tr-TR" altLang="tr-TR" smtClean="0">
              <a:latin typeface="Arial" panose="020B0604020202020204" pitchFamily="34" charset="0"/>
            </a:endParaRP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F86CCA09-9E0E-4DD5-BDA4-CB917E4E4895}" type="slidenum">
              <a:rPr lang="tr-TR" altLang="tr-TR" smtClean="0">
                <a:latin typeface="Arial" panose="020B0604020202020204" pitchFamily="34" charset="0"/>
              </a:rPr>
              <a:pPr/>
              <a:t>27</a:t>
            </a:fld>
            <a:endParaRPr lang="tr-TR" altLang="tr-T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88431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tr-TR" altLang="tr-TR" smtClean="0">
              <a:latin typeface="Arial" panose="020B0604020202020204" pitchFamily="34" charset="0"/>
            </a:endParaRP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56EC41BE-8709-447A-A118-B0E090B41794}" type="slidenum">
              <a:rPr lang="tr-TR" altLang="tr-TR" smtClean="0">
                <a:latin typeface="Arial" panose="020B0604020202020204" pitchFamily="34" charset="0"/>
              </a:rPr>
              <a:pPr/>
              <a:t>30</a:t>
            </a:fld>
            <a:endParaRPr lang="tr-TR" altLang="tr-T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4760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tr-TR" altLang="tr-TR" smtClean="0">
              <a:latin typeface="Arial" panose="020B0604020202020204" pitchFamily="34" charset="0"/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610E6521-D5D4-4F28-8A48-EB704E9E5E01}" type="slidenum">
              <a:rPr lang="tr-TR" altLang="tr-TR" smtClean="0">
                <a:latin typeface="Arial" panose="020B0604020202020204" pitchFamily="34" charset="0"/>
              </a:rPr>
              <a:pPr/>
              <a:t>31</a:t>
            </a:fld>
            <a:endParaRPr lang="tr-TR" altLang="tr-T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35805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 rot="-215207">
              <a:off x="3690" y="234"/>
              <a:ext cx="1857" cy="3625"/>
              <a:chOff x="3010" y="778"/>
              <a:chExt cx="1857" cy="3625"/>
            </a:xfrm>
          </p:grpSpPr>
          <p:sp>
            <p:nvSpPr>
              <p:cNvPr id="39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4" y="778"/>
                <a:ext cx="1333" cy="1485"/>
              </a:xfrm>
              <a:custGeom>
                <a:avLst/>
                <a:gdLst>
                  <a:gd name="T0" fmla="*/ 1776359023 w 596"/>
                  <a:gd name="T1" fmla="*/ 2147483646 h 666"/>
                  <a:gd name="T2" fmla="*/ 635934209 w 596"/>
                  <a:gd name="T3" fmla="*/ 2147483646 h 666"/>
                  <a:gd name="T4" fmla="*/ 0 w 596"/>
                  <a:gd name="T5" fmla="*/ 2147483646 h 666"/>
                  <a:gd name="T6" fmla="*/ 442585465 w 596"/>
                  <a:gd name="T7" fmla="*/ 2147483646 h 666"/>
                  <a:gd name="T8" fmla="*/ 2147483646 w 596"/>
                  <a:gd name="T9" fmla="*/ 2147483646 h 666"/>
                  <a:gd name="T10" fmla="*/ 2147483646 w 596"/>
                  <a:gd name="T11" fmla="*/ 2147483646 h 666"/>
                  <a:gd name="T12" fmla="*/ 2147483646 w 596"/>
                  <a:gd name="T13" fmla="*/ 2147483646 h 666"/>
                  <a:gd name="T14" fmla="*/ 2147483646 w 596"/>
                  <a:gd name="T15" fmla="*/ 185535869 h 666"/>
                  <a:gd name="T16" fmla="*/ 2147483646 w 596"/>
                  <a:gd name="T17" fmla="*/ 922427690 h 666"/>
                  <a:gd name="T18" fmla="*/ 2147483646 w 596"/>
                  <a:gd name="T19" fmla="*/ 2147483646 h 666"/>
                  <a:gd name="T20" fmla="*/ 2147483646 w 596"/>
                  <a:gd name="T21" fmla="*/ 2147483646 h 666"/>
                  <a:gd name="T22" fmla="*/ 2147483646 w 596"/>
                  <a:gd name="T23" fmla="*/ 2147483646 h 666"/>
                  <a:gd name="T24" fmla="*/ 2147483646 w 596"/>
                  <a:gd name="T25" fmla="*/ 2147483646 h 666"/>
                  <a:gd name="T26" fmla="*/ 2147483646 w 596"/>
                  <a:gd name="T27" fmla="*/ 2147483646 h 666"/>
                  <a:gd name="T28" fmla="*/ 2147483646 w 596"/>
                  <a:gd name="T29" fmla="*/ 2147483646 h 666"/>
                  <a:gd name="T30" fmla="*/ 2147483646 w 596"/>
                  <a:gd name="T31" fmla="*/ 2147483646 h 666"/>
                  <a:gd name="T32" fmla="*/ 2147483646 w 596"/>
                  <a:gd name="T33" fmla="*/ 2147483646 h 666"/>
                  <a:gd name="T34" fmla="*/ 2147483646 w 596"/>
                  <a:gd name="T35" fmla="*/ 2147483646 h 666"/>
                  <a:gd name="T36" fmla="*/ 2147483646 w 596"/>
                  <a:gd name="T37" fmla="*/ 2147483646 h 666"/>
                  <a:gd name="T38" fmla="*/ 2147483646 w 596"/>
                  <a:gd name="T39" fmla="*/ 2147483646 h 666"/>
                  <a:gd name="T40" fmla="*/ 2147483646 w 596"/>
                  <a:gd name="T41" fmla="*/ 2147483646 h 666"/>
                  <a:gd name="T42" fmla="*/ 2147483646 w 596"/>
                  <a:gd name="T43" fmla="*/ 2147483646 h 666"/>
                  <a:gd name="T44" fmla="*/ 2147483646 w 596"/>
                  <a:gd name="T45" fmla="*/ 2147483646 h 666"/>
                  <a:gd name="T46" fmla="*/ 2147483646 w 596"/>
                  <a:gd name="T47" fmla="*/ 2147483646 h 666"/>
                  <a:gd name="T48" fmla="*/ 2147483646 w 596"/>
                  <a:gd name="T49" fmla="*/ 2147483646 h 666"/>
                  <a:gd name="T50" fmla="*/ 2147483646 w 596"/>
                  <a:gd name="T51" fmla="*/ 2147483646 h 666"/>
                  <a:gd name="T52" fmla="*/ 2147483646 w 596"/>
                  <a:gd name="T53" fmla="*/ 2147483646 h 666"/>
                  <a:gd name="T54" fmla="*/ 2147483646 w 596"/>
                  <a:gd name="T55" fmla="*/ 2147483646 h 666"/>
                  <a:gd name="T56" fmla="*/ 2147483646 w 596"/>
                  <a:gd name="T57" fmla="*/ 2147483646 h 666"/>
                  <a:gd name="T58" fmla="*/ 2147483646 w 596"/>
                  <a:gd name="T59" fmla="*/ 2147483646 h 666"/>
                  <a:gd name="T60" fmla="*/ 2147483646 w 596"/>
                  <a:gd name="T61" fmla="*/ 2147483646 h 666"/>
                  <a:gd name="T62" fmla="*/ 2147483646 w 596"/>
                  <a:gd name="T63" fmla="*/ 2147483646 h 66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0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9" y="1802"/>
                <a:ext cx="571" cy="531"/>
              </a:xfrm>
              <a:custGeom>
                <a:avLst/>
                <a:gdLst>
                  <a:gd name="T0" fmla="*/ 0 w 257"/>
                  <a:gd name="T1" fmla="*/ 0 h 237"/>
                  <a:gd name="T2" fmla="*/ 0 w 257"/>
                  <a:gd name="T3" fmla="*/ 2147483646 h 237"/>
                  <a:gd name="T4" fmla="*/ 309605180 w 257"/>
                  <a:gd name="T5" fmla="*/ 2147483646 h 237"/>
                  <a:gd name="T6" fmla="*/ 548228418 w 257"/>
                  <a:gd name="T7" fmla="*/ 2147483646 h 237"/>
                  <a:gd name="T8" fmla="*/ 1012912970 w 257"/>
                  <a:gd name="T9" fmla="*/ 2147483646 h 237"/>
                  <a:gd name="T10" fmla="*/ 1702236474 w 257"/>
                  <a:gd name="T11" fmla="*/ 2147483646 h 237"/>
                  <a:gd name="T12" fmla="*/ 2147483646 w 257"/>
                  <a:gd name="T13" fmla="*/ 2147483646 h 237"/>
                  <a:gd name="T14" fmla="*/ 2147483646 w 257"/>
                  <a:gd name="T15" fmla="*/ 2147483646 h 237"/>
                  <a:gd name="T16" fmla="*/ 2147483646 w 257"/>
                  <a:gd name="T17" fmla="*/ 2147483646 h 237"/>
                  <a:gd name="T18" fmla="*/ 2147483646 w 257"/>
                  <a:gd name="T19" fmla="*/ 2147483646 h 237"/>
                  <a:gd name="T20" fmla="*/ 2147483646 w 257"/>
                  <a:gd name="T21" fmla="*/ 2147483646 h 237"/>
                  <a:gd name="T22" fmla="*/ 2147483646 w 257"/>
                  <a:gd name="T23" fmla="*/ 2147483646 h 237"/>
                  <a:gd name="T24" fmla="*/ 2147483646 w 257"/>
                  <a:gd name="T25" fmla="*/ 2147483646 h 237"/>
                  <a:gd name="T26" fmla="*/ 2147483646 w 257"/>
                  <a:gd name="T27" fmla="*/ 2147483646 h 237"/>
                  <a:gd name="T28" fmla="*/ 2147483646 w 257"/>
                  <a:gd name="T29" fmla="*/ 2147483646 h 237"/>
                  <a:gd name="T30" fmla="*/ 2147483646 w 257"/>
                  <a:gd name="T31" fmla="*/ 2147483646 h 237"/>
                  <a:gd name="T32" fmla="*/ 2147483646 w 257"/>
                  <a:gd name="T33" fmla="*/ 2147483646 h 237"/>
                  <a:gd name="T34" fmla="*/ 2147483646 w 257"/>
                  <a:gd name="T35" fmla="*/ 2147483646 h 237"/>
                  <a:gd name="T36" fmla="*/ 2147483646 w 257"/>
                  <a:gd name="T37" fmla="*/ 2147483646 h 237"/>
                  <a:gd name="T38" fmla="*/ 2147483646 w 257"/>
                  <a:gd name="T39" fmla="*/ 2147483646 h 237"/>
                  <a:gd name="T40" fmla="*/ 2147483646 w 257"/>
                  <a:gd name="T41" fmla="*/ 2147483646 h 237"/>
                  <a:gd name="T42" fmla="*/ 2147483646 w 257"/>
                  <a:gd name="T43" fmla="*/ 2147483646 h 237"/>
                  <a:gd name="T44" fmla="*/ 2147483646 w 257"/>
                  <a:gd name="T45" fmla="*/ 2147483646 h 237"/>
                  <a:gd name="T46" fmla="*/ 2147483646 w 257"/>
                  <a:gd name="T47" fmla="*/ 2147483646 h 237"/>
                  <a:gd name="T48" fmla="*/ 2147483646 w 257"/>
                  <a:gd name="T49" fmla="*/ 2147483646 h 237"/>
                  <a:gd name="T50" fmla="*/ 2147483646 w 257"/>
                  <a:gd name="T51" fmla="*/ 2147483646 h 237"/>
                  <a:gd name="T52" fmla="*/ 2147483646 w 257"/>
                  <a:gd name="T53" fmla="*/ 2147483646 h 237"/>
                  <a:gd name="T54" fmla="*/ 2147483646 w 257"/>
                  <a:gd name="T55" fmla="*/ 2147483646 h 237"/>
                  <a:gd name="T56" fmla="*/ 2147483646 w 257"/>
                  <a:gd name="T57" fmla="*/ 2147483646 h 237"/>
                  <a:gd name="T58" fmla="*/ 2147483646 w 257"/>
                  <a:gd name="T59" fmla="*/ 2147483646 h 237"/>
                  <a:gd name="T60" fmla="*/ 2147483646 w 257"/>
                  <a:gd name="T61" fmla="*/ 2147483646 h 237"/>
                  <a:gd name="T62" fmla="*/ 1139864349 w 257"/>
                  <a:gd name="T63" fmla="*/ 2147483646 h 237"/>
                  <a:gd name="T64" fmla="*/ 0 w 257"/>
                  <a:gd name="T65" fmla="*/ 0 h 23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1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9" y="2167"/>
                <a:ext cx="277" cy="249"/>
              </a:xfrm>
              <a:custGeom>
                <a:avLst/>
                <a:gdLst>
                  <a:gd name="T0" fmla="*/ 2147483646 w 124"/>
                  <a:gd name="T1" fmla="*/ 0 h 110"/>
                  <a:gd name="T2" fmla="*/ 2147483646 w 124"/>
                  <a:gd name="T3" fmla="*/ 2147483646 h 110"/>
                  <a:gd name="T4" fmla="*/ 2147483646 w 124"/>
                  <a:gd name="T5" fmla="*/ 2147483646 h 110"/>
                  <a:gd name="T6" fmla="*/ 2147483646 w 124"/>
                  <a:gd name="T7" fmla="*/ 2147483646 h 110"/>
                  <a:gd name="T8" fmla="*/ 2147483646 w 124"/>
                  <a:gd name="T9" fmla="*/ 2147483646 h 110"/>
                  <a:gd name="T10" fmla="*/ 2147483646 w 124"/>
                  <a:gd name="T11" fmla="*/ 2147483646 h 110"/>
                  <a:gd name="T12" fmla="*/ 2147483646 w 124"/>
                  <a:gd name="T13" fmla="*/ 2147483646 h 110"/>
                  <a:gd name="T14" fmla="*/ 2147483646 w 124"/>
                  <a:gd name="T15" fmla="*/ 2147483646 h 110"/>
                  <a:gd name="T16" fmla="*/ 968924700 w 124"/>
                  <a:gd name="T17" fmla="*/ 2147483646 h 110"/>
                  <a:gd name="T18" fmla="*/ 0 w 124"/>
                  <a:gd name="T19" fmla="*/ 2147483646 h 110"/>
                  <a:gd name="T20" fmla="*/ 433742465 w 124"/>
                  <a:gd name="T21" fmla="*/ 2147483646 h 110"/>
                  <a:gd name="T22" fmla="*/ 853651110 w 124"/>
                  <a:gd name="T23" fmla="*/ 2147483646 h 110"/>
                  <a:gd name="T24" fmla="*/ 1715366988 w 124"/>
                  <a:gd name="T25" fmla="*/ 2147483646 h 110"/>
                  <a:gd name="T26" fmla="*/ 2147483646 w 124"/>
                  <a:gd name="T27" fmla="*/ 2147483646 h 110"/>
                  <a:gd name="T28" fmla="*/ 2147483646 w 124"/>
                  <a:gd name="T29" fmla="*/ 2147483646 h 110"/>
                  <a:gd name="T30" fmla="*/ 2147483646 w 124"/>
                  <a:gd name="T31" fmla="*/ 2147483646 h 110"/>
                  <a:gd name="T32" fmla="*/ 2147483646 w 124"/>
                  <a:gd name="T33" fmla="*/ 2147483646 h 110"/>
                  <a:gd name="T34" fmla="*/ 2147483646 w 124"/>
                  <a:gd name="T35" fmla="*/ 2147483646 h 110"/>
                  <a:gd name="T36" fmla="*/ 2147483646 w 124"/>
                  <a:gd name="T37" fmla="*/ 2147483646 h 110"/>
                  <a:gd name="T38" fmla="*/ 2147483646 w 124"/>
                  <a:gd name="T39" fmla="*/ 2147483646 h 110"/>
                  <a:gd name="T40" fmla="*/ 2147483646 w 124"/>
                  <a:gd name="T41" fmla="*/ 2147483646 h 110"/>
                  <a:gd name="T42" fmla="*/ 2147483646 w 124"/>
                  <a:gd name="T43" fmla="*/ 2147483646 h 110"/>
                  <a:gd name="T44" fmla="*/ 2147483646 w 124"/>
                  <a:gd name="T45" fmla="*/ 2147483646 h 110"/>
                  <a:gd name="T46" fmla="*/ 2147483646 w 124"/>
                  <a:gd name="T47" fmla="*/ 2147483646 h 110"/>
                  <a:gd name="T48" fmla="*/ 2147483646 w 124"/>
                  <a:gd name="T49" fmla="*/ 2147483646 h 110"/>
                  <a:gd name="T50" fmla="*/ 2147483646 w 124"/>
                  <a:gd name="T51" fmla="*/ 2147483646 h 110"/>
                  <a:gd name="T52" fmla="*/ 2147483646 w 124"/>
                  <a:gd name="T53" fmla="*/ 2147483646 h 110"/>
                  <a:gd name="T54" fmla="*/ 2147483646 w 124"/>
                  <a:gd name="T55" fmla="*/ 2033071665 h 110"/>
                  <a:gd name="T56" fmla="*/ 2147483646 w 124"/>
                  <a:gd name="T57" fmla="*/ 1163980878 h 110"/>
                  <a:gd name="T58" fmla="*/ 2147483646 w 124"/>
                  <a:gd name="T59" fmla="*/ 0 h 110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2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9" y="977"/>
                <a:ext cx="245" cy="347"/>
              </a:xfrm>
              <a:custGeom>
                <a:avLst/>
                <a:gdLst>
                  <a:gd name="T0" fmla="*/ 0 w 109"/>
                  <a:gd name="T1" fmla="*/ 0 h 156"/>
                  <a:gd name="T2" fmla="*/ 606902806 w 109"/>
                  <a:gd name="T3" fmla="*/ 78316069 h 156"/>
                  <a:gd name="T4" fmla="*/ 2147483646 w 109"/>
                  <a:gd name="T5" fmla="*/ 465820681 h 156"/>
                  <a:gd name="T6" fmla="*/ 2147483646 w 109"/>
                  <a:gd name="T7" fmla="*/ 1169484313 h 156"/>
                  <a:gd name="T8" fmla="*/ 2147483646 w 109"/>
                  <a:gd name="T9" fmla="*/ 2147483646 h 156"/>
                  <a:gd name="T10" fmla="*/ 2147483646 w 109"/>
                  <a:gd name="T11" fmla="*/ 2147483646 h 156"/>
                  <a:gd name="T12" fmla="*/ 2147483646 w 109"/>
                  <a:gd name="T13" fmla="*/ 2147483646 h 156"/>
                  <a:gd name="T14" fmla="*/ 2147483646 w 109"/>
                  <a:gd name="T15" fmla="*/ 2147483646 h 156"/>
                  <a:gd name="T16" fmla="*/ 2147483646 w 109"/>
                  <a:gd name="T17" fmla="*/ 2147483646 h 156"/>
                  <a:gd name="T18" fmla="*/ 2147483646 w 109"/>
                  <a:gd name="T19" fmla="*/ 2147483646 h 156"/>
                  <a:gd name="T20" fmla="*/ 2147483646 w 109"/>
                  <a:gd name="T21" fmla="*/ 2147483646 h 156"/>
                  <a:gd name="T22" fmla="*/ 2147483646 w 109"/>
                  <a:gd name="T23" fmla="*/ 2147483646 h 156"/>
                  <a:gd name="T24" fmla="*/ 2147483646 w 109"/>
                  <a:gd name="T25" fmla="*/ 2147483646 h 156"/>
                  <a:gd name="T26" fmla="*/ 2147483646 w 109"/>
                  <a:gd name="T27" fmla="*/ 2147483646 h 156"/>
                  <a:gd name="T28" fmla="*/ 2147483646 w 109"/>
                  <a:gd name="T29" fmla="*/ 2147483646 h 156"/>
                  <a:gd name="T30" fmla="*/ 2147483646 w 109"/>
                  <a:gd name="T31" fmla="*/ 2147483646 h 156"/>
                  <a:gd name="T32" fmla="*/ 2147483646 w 109"/>
                  <a:gd name="T33" fmla="*/ 2147483646 h 156"/>
                  <a:gd name="T34" fmla="*/ 2147483646 w 109"/>
                  <a:gd name="T35" fmla="*/ 2147483646 h 156"/>
                  <a:gd name="T36" fmla="*/ 2147483646 w 109"/>
                  <a:gd name="T37" fmla="*/ 2147483646 h 156"/>
                  <a:gd name="T38" fmla="*/ 2147483646 w 109"/>
                  <a:gd name="T39" fmla="*/ 2147483646 h 156"/>
                  <a:gd name="T40" fmla="*/ 2147483646 w 109"/>
                  <a:gd name="T41" fmla="*/ 2147483646 h 156"/>
                  <a:gd name="T42" fmla="*/ 2147483646 w 109"/>
                  <a:gd name="T43" fmla="*/ 2147483646 h 156"/>
                  <a:gd name="T44" fmla="*/ 2147483646 w 109"/>
                  <a:gd name="T45" fmla="*/ 2147483646 h 156"/>
                  <a:gd name="T46" fmla="*/ 2147483646 w 109"/>
                  <a:gd name="T47" fmla="*/ 2147483646 h 156"/>
                  <a:gd name="T48" fmla="*/ 0 w 109"/>
                  <a:gd name="T49" fmla="*/ 0 h 15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3" name="Freeform 8"/>
              <p:cNvSpPr>
                <a:spLocks/>
              </p:cNvSpPr>
              <p:nvPr userDrawn="1"/>
            </p:nvSpPr>
            <p:spPr bwMode="ltGray">
              <a:xfrm rot="12185230" flipV="1">
                <a:off x="3845" y="2207"/>
                <a:ext cx="103" cy="209"/>
              </a:xfrm>
              <a:custGeom>
                <a:avLst/>
                <a:gdLst>
                  <a:gd name="T0" fmla="*/ 2147483646 w 46"/>
                  <a:gd name="T1" fmla="*/ 0 h 94"/>
                  <a:gd name="T2" fmla="*/ 2147483646 w 46"/>
                  <a:gd name="T3" fmla="*/ 2147483646 h 94"/>
                  <a:gd name="T4" fmla="*/ 1707726126 w 46"/>
                  <a:gd name="T5" fmla="*/ 2147483646 h 94"/>
                  <a:gd name="T6" fmla="*/ 1255287979 w 46"/>
                  <a:gd name="T7" fmla="*/ 2147483646 h 94"/>
                  <a:gd name="T8" fmla="*/ 0 w 46"/>
                  <a:gd name="T9" fmla="*/ 2147483646 h 94"/>
                  <a:gd name="T10" fmla="*/ 1345528250 w 46"/>
                  <a:gd name="T11" fmla="*/ 2147483646 h 94"/>
                  <a:gd name="T12" fmla="*/ 2147483646 w 46"/>
                  <a:gd name="T13" fmla="*/ 2147483646 h 94"/>
                  <a:gd name="T14" fmla="*/ 2147483646 w 46"/>
                  <a:gd name="T15" fmla="*/ 2147483646 h 94"/>
                  <a:gd name="T16" fmla="*/ 2147483646 w 46"/>
                  <a:gd name="T17" fmla="*/ 2147483646 h 94"/>
                  <a:gd name="T18" fmla="*/ 2147483646 w 46"/>
                  <a:gd name="T19" fmla="*/ 2147483646 h 94"/>
                  <a:gd name="T20" fmla="*/ 2147483646 w 46"/>
                  <a:gd name="T21" fmla="*/ 2147483646 h 94"/>
                  <a:gd name="T22" fmla="*/ 2147483646 w 46"/>
                  <a:gd name="T23" fmla="*/ 1410807613 h 94"/>
                  <a:gd name="T24" fmla="*/ 2147483646 w 46"/>
                  <a:gd name="T25" fmla="*/ 0 h 9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4" name="Freeform 9"/>
              <p:cNvSpPr>
                <a:spLocks/>
              </p:cNvSpPr>
              <p:nvPr userDrawn="1"/>
            </p:nvSpPr>
            <p:spPr bwMode="ltGray">
              <a:xfrm rot="12185230" flipV="1">
                <a:off x="3895" y="1325"/>
                <a:ext cx="120" cy="90"/>
              </a:xfrm>
              <a:custGeom>
                <a:avLst/>
                <a:gdLst>
                  <a:gd name="T0" fmla="*/ 0 w 54"/>
                  <a:gd name="T1" fmla="*/ 0 h 40"/>
                  <a:gd name="T2" fmla="*/ 77056376 w 54"/>
                  <a:gd name="T3" fmla="*/ 122569175 h 40"/>
                  <a:gd name="T4" fmla="*/ 551740060 w 54"/>
                  <a:gd name="T5" fmla="*/ 398243187 h 40"/>
                  <a:gd name="T6" fmla="*/ 1226089022 w 54"/>
                  <a:gd name="T7" fmla="*/ 1018247189 h 40"/>
                  <a:gd name="T8" fmla="*/ 1990831956 w 54"/>
                  <a:gd name="T9" fmla="*/ 1513491561 h 40"/>
                  <a:gd name="T10" fmla="*/ 2147483646 w 54"/>
                  <a:gd name="T11" fmla="*/ 1911384657 h 40"/>
                  <a:gd name="T12" fmla="*/ 2147483646 w 54"/>
                  <a:gd name="T13" fmla="*/ 2147277803 h 40"/>
                  <a:gd name="T14" fmla="*/ 2147483646 w 54"/>
                  <a:gd name="T15" fmla="*/ 2147483646 h 40"/>
                  <a:gd name="T16" fmla="*/ 2147483646 w 54"/>
                  <a:gd name="T17" fmla="*/ 2016106135 h 40"/>
                  <a:gd name="T18" fmla="*/ 2147483646 w 54"/>
                  <a:gd name="T19" fmla="*/ 2147483646 h 40"/>
                  <a:gd name="T20" fmla="*/ 2147483646 w 54"/>
                  <a:gd name="T21" fmla="*/ 2147483646 h 40"/>
                  <a:gd name="T22" fmla="*/ 2147483646 w 54"/>
                  <a:gd name="T23" fmla="*/ 2147483646 h 40"/>
                  <a:gd name="T24" fmla="*/ 2147483646 w 54"/>
                  <a:gd name="T25" fmla="*/ 2147483646 h 40"/>
                  <a:gd name="T26" fmla="*/ 2147483646 w 54"/>
                  <a:gd name="T27" fmla="*/ 2147483646 h 40"/>
                  <a:gd name="T28" fmla="*/ 1785027842 w 54"/>
                  <a:gd name="T29" fmla="*/ 2147483646 h 40"/>
                  <a:gd name="T30" fmla="*/ 940123127 w 54"/>
                  <a:gd name="T31" fmla="*/ 2147483646 h 40"/>
                  <a:gd name="T32" fmla="*/ 0 w 54"/>
                  <a:gd name="T33" fmla="*/ 0 h 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5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10" y="2344"/>
                <a:ext cx="330" cy="2059"/>
              </a:xfrm>
              <a:custGeom>
                <a:avLst/>
                <a:gdLst>
                  <a:gd name="T0" fmla="*/ 0 w 149"/>
                  <a:gd name="T1" fmla="*/ 0 h 704"/>
                  <a:gd name="T2" fmla="*/ 515845422 w 149"/>
                  <a:gd name="T3" fmla="*/ 2147483646 h 704"/>
                  <a:gd name="T4" fmla="*/ 1393839956 w 149"/>
                  <a:gd name="T5" fmla="*/ 2147483646 h 704"/>
                  <a:gd name="T6" fmla="*/ 2147483646 w 149"/>
                  <a:gd name="T7" fmla="*/ 2147483646 h 704"/>
                  <a:gd name="T8" fmla="*/ 2147483646 w 149"/>
                  <a:gd name="T9" fmla="*/ 2147483646 h 704"/>
                  <a:gd name="T10" fmla="*/ 2147483646 w 149"/>
                  <a:gd name="T11" fmla="*/ 2147483646 h 704"/>
                  <a:gd name="T12" fmla="*/ 2147483646 w 149"/>
                  <a:gd name="T13" fmla="*/ 2147483646 h 704"/>
                  <a:gd name="T14" fmla="*/ 2147483646 w 149"/>
                  <a:gd name="T15" fmla="*/ 2147483646 h 704"/>
                  <a:gd name="T16" fmla="*/ 2147483646 w 149"/>
                  <a:gd name="T17" fmla="*/ 2147483646 h 704"/>
                  <a:gd name="T18" fmla="*/ 2147483646 w 149"/>
                  <a:gd name="T19" fmla="*/ 2147483646 h 704"/>
                  <a:gd name="T20" fmla="*/ 2147483646 w 149"/>
                  <a:gd name="T21" fmla="*/ 2147483646 h 704"/>
                  <a:gd name="T22" fmla="*/ 2147483646 w 149"/>
                  <a:gd name="T23" fmla="*/ 2147483646 h 704"/>
                  <a:gd name="T24" fmla="*/ 2147483646 w 149"/>
                  <a:gd name="T25" fmla="*/ 2147483646 h 704"/>
                  <a:gd name="T26" fmla="*/ 2147483646 w 149"/>
                  <a:gd name="T27" fmla="*/ 2147483646 h 704"/>
                  <a:gd name="T28" fmla="*/ 2147483646 w 149"/>
                  <a:gd name="T29" fmla="*/ 2147483646 h 704"/>
                  <a:gd name="T30" fmla="*/ 2147483646 w 149"/>
                  <a:gd name="T31" fmla="*/ 2147483646 h 704"/>
                  <a:gd name="T32" fmla="*/ 2147483646 w 149"/>
                  <a:gd name="T33" fmla="*/ 2147483646 h 704"/>
                  <a:gd name="T34" fmla="*/ 2147483646 w 149"/>
                  <a:gd name="T35" fmla="*/ 2147483646 h 704"/>
                  <a:gd name="T36" fmla="*/ 1852646389 w 149"/>
                  <a:gd name="T37" fmla="*/ 2147483646 h 704"/>
                  <a:gd name="T38" fmla="*/ 878123163 w 149"/>
                  <a:gd name="T39" fmla="*/ 2147483646 h 704"/>
                  <a:gd name="T40" fmla="*/ 515845422 w 149"/>
                  <a:gd name="T41" fmla="*/ 2147483646 h 704"/>
                  <a:gd name="T42" fmla="*/ 515845422 w 149"/>
                  <a:gd name="T43" fmla="*/ 2147483646 h 704"/>
                  <a:gd name="T44" fmla="*/ 716806616 w 149"/>
                  <a:gd name="T45" fmla="*/ 2147483646 h 704"/>
                  <a:gd name="T46" fmla="*/ 1073524462 w 149"/>
                  <a:gd name="T47" fmla="*/ 2147483646 h 704"/>
                  <a:gd name="T48" fmla="*/ 1234381662 w 149"/>
                  <a:gd name="T49" fmla="*/ 2147483646 h 704"/>
                  <a:gd name="T50" fmla="*/ 2147483646 w 149"/>
                  <a:gd name="T51" fmla="*/ 2147483646 h 704"/>
                  <a:gd name="T52" fmla="*/ 2147483646 w 149"/>
                  <a:gd name="T53" fmla="*/ 2147483646 h 704"/>
                  <a:gd name="T54" fmla="*/ 2147483646 w 149"/>
                  <a:gd name="T55" fmla="*/ 2147483646 h 704"/>
                  <a:gd name="T56" fmla="*/ 2147483646 w 149"/>
                  <a:gd name="T57" fmla="*/ 2147483646 h 704"/>
                  <a:gd name="T58" fmla="*/ 2147483646 w 149"/>
                  <a:gd name="T59" fmla="*/ 2147483646 h 704"/>
                  <a:gd name="T60" fmla="*/ 2147483646 w 149"/>
                  <a:gd name="T61" fmla="*/ 2147483646 h 704"/>
                  <a:gd name="T62" fmla="*/ 2147483646 w 149"/>
                  <a:gd name="T63" fmla="*/ 2147483646 h 704"/>
                  <a:gd name="T64" fmla="*/ 2147483646 w 149"/>
                  <a:gd name="T65" fmla="*/ 2147483646 h 704"/>
                  <a:gd name="T66" fmla="*/ 2147483646 w 149"/>
                  <a:gd name="T67" fmla="*/ 2147483646 h 704"/>
                  <a:gd name="T68" fmla="*/ 2147483646 w 149"/>
                  <a:gd name="T69" fmla="*/ 2147483646 h 704"/>
                  <a:gd name="T70" fmla="*/ 2147483646 w 149"/>
                  <a:gd name="T71" fmla="*/ 2147483646 h 704"/>
                  <a:gd name="T72" fmla="*/ 2147483646 w 149"/>
                  <a:gd name="T73" fmla="*/ 2147483646 h 704"/>
                  <a:gd name="T74" fmla="*/ 2147483646 w 149"/>
                  <a:gd name="T75" fmla="*/ 2147483646 h 704"/>
                  <a:gd name="T76" fmla="*/ 2147483646 w 149"/>
                  <a:gd name="T77" fmla="*/ 2147483646 h 704"/>
                  <a:gd name="T78" fmla="*/ 2147483646 w 149"/>
                  <a:gd name="T79" fmla="*/ 2147483646 h 704"/>
                  <a:gd name="T80" fmla="*/ 2147483646 w 149"/>
                  <a:gd name="T81" fmla="*/ 2147483646 h 704"/>
                  <a:gd name="T82" fmla="*/ 0 w 149"/>
                  <a:gd name="T83" fmla="*/ 0 h 704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6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>
                <a:gd name="T0" fmla="*/ 2147483646 w 128"/>
                <a:gd name="T1" fmla="*/ 0 h 217"/>
                <a:gd name="T2" fmla="*/ 2147483646 w 128"/>
                <a:gd name="T3" fmla="*/ 2147483646 h 217"/>
                <a:gd name="T4" fmla="*/ 2147483646 w 128"/>
                <a:gd name="T5" fmla="*/ 2147483646 h 217"/>
                <a:gd name="T6" fmla="*/ 2147483646 w 128"/>
                <a:gd name="T7" fmla="*/ 2147483646 h 217"/>
                <a:gd name="T8" fmla="*/ 2147483646 w 128"/>
                <a:gd name="T9" fmla="*/ 2147483646 h 217"/>
                <a:gd name="T10" fmla="*/ 2147483646 w 128"/>
                <a:gd name="T11" fmla="*/ 2147483646 h 217"/>
                <a:gd name="T12" fmla="*/ 2147483646 w 128"/>
                <a:gd name="T13" fmla="*/ 2147483646 h 217"/>
                <a:gd name="T14" fmla="*/ 2147483646 w 128"/>
                <a:gd name="T15" fmla="*/ 2147483646 h 217"/>
                <a:gd name="T16" fmla="*/ 2147483646 w 128"/>
                <a:gd name="T17" fmla="*/ 2147483646 h 217"/>
                <a:gd name="T18" fmla="*/ 2147483646 w 128"/>
                <a:gd name="T19" fmla="*/ 2147483646 h 217"/>
                <a:gd name="T20" fmla="*/ 2147483646 w 128"/>
                <a:gd name="T21" fmla="*/ 2147483646 h 217"/>
                <a:gd name="T22" fmla="*/ 2147483646 w 128"/>
                <a:gd name="T23" fmla="*/ 2147483646 h 217"/>
                <a:gd name="T24" fmla="*/ 2147483646 w 128"/>
                <a:gd name="T25" fmla="*/ 2147483646 h 217"/>
                <a:gd name="T26" fmla="*/ 2147483646 w 128"/>
                <a:gd name="T27" fmla="*/ 2147483646 h 217"/>
                <a:gd name="T28" fmla="*/ 2147483646 w 128"/>
                <a:gd name="T29" fmla="*/ 2147483646 h 217"/>
                <a:gd name="T30" fmla="*/ 0 w 128"/>
                <a:gd name="T31" fmla="*/ 2147483646 h 217"/>
                <a:gd name="T32" fmla="*/ 2147483646 w 128"/>
                <a:gd name="T33" fmla="*/ 2147483646 h 217"/>
                <a:gd name="T34" fmla="*/ 2147483646 w 128"/>
                <a:gd name="T35" fmla="*/ 2147483646 h 217"/>
                <a:gd name="T36" fmla="*/ 2147483646 w 128"/>
                <a:gd name="T37" fmla="*/ 2147483646 h 217"/>
                <a:gd name="T38" fmla="*/ 2147483646 w 128"/>
                <a:gd name="T39" fmla="*/ 2147483646 h 217"/>
                <a:gd name="T40" fmla="*/ 2147483646 w 128"/>
                <a:gd name="T41" fmla="*/ 2147483646 h 217"/>
                <a:gd name="T42" fmla="*/ 2147483646 w 128"/>
                <a:gd name="T43" fmla="*/ 2147483646 h 217"/>
                <a:gd name="T44" fmla="*/ 2147483646 w 128"/>
                <a:gd name="T45" fmla="*/ 2147483646 h 217"/>
                <a:gd name="T46" fmla="*/ 2147483646 w 128"/>
                <a:gd name="T47" fmla="*/ 2147483646 h 217"/>
                <a:gd name="T48" fmla="*/ 2147483646 w 128"/>
                <a:gd name="T49" fmla="*/ 0 h 21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7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>
                <a:gd name="T0" fmla="*/ 891 w 1259"/>
                <a:gd name="T1" fmla="*/ 1532 h 1532"/>
                <a:gd name="T2" fmla="*/ 954 w 1259"/>
                <a:gd name="T3" fmla="*/ 1452 h 1532"/>
                <a:gd name="T4" fmla="*/ 1032 w 1259"/>
                <a:gd name="T5" fmla="*/ 1338 h 1532"/>
                <a:gd name="T6" fmla="*/ 1115 w 1259"/>
                <a:gd name="T7" fmla="*/ 1188 h 1532"/>
                <a:gd name="T8" fmla="*/ 1194 w 1259"/>
                <a:gd name="T9" fmla="*/ 1023 h 1532"/>
                <a:gd name="T10" fmla="*/ 1244 w 1259"/>
                <a:gd name="T11" fmla="*/ 841 h 1532"/>
                <a:gd name="T12" fmla="*/ 1259 w 1259"/>
                <a:gd name="T13" fmla="*/ 647 h 1532"/>
                <a:gd name="T14" fmla="*/ 1230 w 1259"/>
                <a:gd name="T15" fmla="*/ 463 h 1532"/>
                <a:gd name="T16" fmla="*/ 1140 w 1259"/>
                <a:gd name="T17" fmla="*/ 294 h 1532"/>
                <a:gd name="T18" fmla="*/ 1043 w 1259"/>
                <a:gd name="T19" fmla="*/ 190 h 1532"/>
                <a:gd name="T20" fmla="*/ 961 w 1259"/>
                <a:gd name="T21" fmla="*/ 109 h 1532"/>
                <a:gd name="T22" fmla="*/ 894 w 1259"/>
                <a:gd name="T23" fmla="*/ 65 h 1532"/>
                <a:gd name="T24" fmla="*/ 786 w 1259"/>
                <a:gd name="T25" fmla="*/ 18 h 1532"/>
                <a:gd name="T26" fmla="*/ 642 w 1259"/>
                <a:gd name="T27" fmla="*/ 0 h 1532"/>
                <a:gd name="T28" fmla="*/ 440 w 1259"/>
                <a:gd name="T29" fmla="*/ 23 h 1532"/>
                <a:gd name="T30" fmla="*/ 366 w 1259"/>
                <a:gd name="T31" fmla="*/ 44 h 1532"/>
                <a:gd name="T32" fmla="*/ 292 w 1259"/>
                <a:gd name="T33" fmla="*/ 58 h 1532"/>
                <a:gd name="T34" fmla="*/ 229 w 1259"/>
                <a:gd name="T35" fmla="*/ 79 h 1532"/>
                <a:gd name="T36" fmla="*/ 178 w 1259"/>
                <a:gd name="T37" fmla="*/ 103 h 1532"/>
                <a:gd name="T38" fmla="*/ 127 w 1259"/>
                <a:gd name="T39" fmla="*/ 127 h 1532"/>
                <a:gd name="T40" fmla="*/ 82 w 1259"/>
                <a:gd name="T41" fmla="*/ 158 h 1532"/>
                <a:gd name="T42" fmla="*/ 41 w 1259"/>
                <a:gd name="T43" fmla="*/ 197 h 1532"/>
                <a:gd name="T44" fmla="*/ 0 w 1259"/>
                <a:gd name="T45" fmla="*/ 243 h 1532"/>
                <a:gd name="T46" fmla="*/ 76 w 1259"/>
                <a:gd name="T47" fmla="*/ 215 h 1532"/>
                <a:gd name="T48" fmla="*/ 144 w 1259"/>
                <a:gd name="T49" fmla="*/ 194 h 1532"/>
                <a:gd name="T50" fmla="*/ 212 w 1259"/>
                <a:gd name="T51" fmla="*/ 179 h 1532"/>
                <a:gd name="T52" fmla="*/ 280 w 1259"/>
                <a:gd name="T53" fmla="*/ 164 h 1532"/>
                <a:gd name="T54" fmla="*/ 336 w 1259"/>
                <a:gd name="T55" fmla="*/ 149 h 1532"/>
                <a:gd name="T56" fmla="*/ 397 w 1259"/>
                <a:gd name="T57" fmla="*/ 149 h 1532"/>
                <a:gd name="T58" fmla="*/ 458 w 1259"/>
                <a:gd name="T59" fmla="*/ 141 h 1532"/>
                <a:gd name="T60" fmla="*/ 511 w 1259"/>
                <a:gd name="T61" fmla="*/ 146 h 1532"/>
                <a:gd name="T62" fmla="*/ 565 w 1259"/>
                <a:gd name="T63" fmla="*/ 152 h 1532"/>
                <a:gd name="T64" fmla="*/ 618 w 1259"/>
                <a:gd name="T65" fmla="*/ 166 h 1532"/>
                <a:gd name="T66" fmla="*/ 669 w 1259"/>
                <a:gd name="T67" fmla="*/ 186 h 1532"/>
                <a:gd name="T68" fmla="*/ 715 w 1259"/>
                <a:gd name="T69" fmla="*/ 205 h 1532"/>
                <a:gd name="T70" fmla="*/ 760 w 1259"/>
                <a:gd name="T71" fmla="*/ 239 h 1532"/>
                <a:gd name="T72" fmla="*/ 811 w 1259"/>
                <a:gd name="T73" fmla="*/ 267 h 1532"/>
                <a:gd name="T74" fmla="*/ 855 w 1259"/>
                <a:gd name="T75" fmla="*/ 307 h 1532"/>
                <a:gd name="T76" fmla="*/ 899 w 1259"/>
                <a:gd name="T77" fmla="*/ 348 h 1532"/>
                <a:gd name="T78" fmla="*/ 971 w 1259"/>
                <a:gd name="T79" fmla="*/ 464 h 1532"/>
                <a:gd name="T80" fmla="*/ 1016 w 1259"/>
                <a:gd name="T81" fmla="*/ 606 h 1532"/>
                <a:gd name="T82" fmla="*/ 1027 w 1259"/>
                <a:gd name="T83" fmla="*/ 774 h 1532"/>
                <a:gd name="T84" fmla="*/ 1022 w 1259"/>
                <a:gd name="T85" fmla="*/ 939 h 1532"/>
                <a:gd name="T86" fmla="*/ 1002 w 1259"/>
                <a:gd name="T87" fmla="*/ 1117 h 1532"/>
                <a:gd name="T88" fmla="*/ 966 w 1259"/>
                <a:gd name="T89" fmla="*/ 1279 h 1532"/>
                <a:gd name="T90" fmla="*/ 933 w 1259"/>
                <a:gd name="T91" fmla="*/ 1421 h 1532"/>
                <a:gd name="T92" fmla="*/ 891 w 1259"/>
                <a:gd name="T93" fmla="*/ 1532 h 153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8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>
                <a:gd name="T0" fmla="*/ 0 w 801"/>
                <a:gd name="T1" fmla="*/ 0 h 459"/>
                <a:gd name="T2" fmla="*/ 37 w 801"/>
                <a:gd name="T3" fmla="*/ 69 h 459"/>
                <a:gd name="T4" fmla="*/ 68 w 801"/>
                <a:gd name="T5" fmla="*/ 132 h 459"/>
                <a:gd name="T6" fmla="*/ 110 w 801"/>
                <a:gd name="T7" fmla="*/ 188 h 459"/>
                <a:gd name="T8" fmla="*/ 149 w 801"/>
                <a:gd name="T9" fmla="*/ 229 h 459"/>
                <a:gd name="T10" fmla="*/ 192 w 801"/>
                <a:gd name="T11" fmla="*/ 278 h 459"/>
                <a:gd name="T12" fmla="*/ 250 w 801"/>
                <a:gd name="T13" fmla="*/ 314 h 459"/>
                <a:gd name="T14" fmla="*/ 308 w 801"/>
                <a:gd name="T15" fmla="*/ 336 h 459"/>
                <a:gd name="T16" fmla="*/ 365 w 801"/>
                <a:gd name="T17" fmla="*/ 365 h 459"/>
                <a:gd name="T18" fmla="*/ 430 w 801"/>
                <a:gd name="T19" fmla="*/ 381 h 459"/>
                <a:gd name="T20" fmla="*/ 501 w 801"/>
                <a:gd name="T21" fmla="*/ 390 h 459"/>
                <a:gd name="T22" fmla="*/ 573 w 801"/>
                <a:gd name="T23" fmla="*/ 392 h 459"/>
                <a:gd name="T24" fmla="*/ 646 w 801"/>
                <a:gd name="T25" fmla="*/ 381 h 459"/>
                <a:gd name="T26" fmla="*/ 726 w 801"/>
                <a:gd name="T27" fmla="*/ 362 h 459"/>
                <a:gd name="T28" fmla="*/ 801 w 801"/>
                <a:gd name="T29" fmla="*/ 335 h 459"/>
                <a:gd name="T30" fmla="*/ 731 w 801"/>
                <a:gd name="T31" fmla="*/ 377 h 459"/>
                <a:gd name="T32" fmla="*/ 662 w 801"/>
                <a:gd name="T33" fmla="*/ 404 h 459"/>
                <a:gd name="T34" fmla="*/ 594 w 801"/>
                <a:gd name="T35" fmla="*/ 432 h 459"/>
                <a:gd name="T36" fmla="*/ 532 w 801"/>
                <a:gd name="T37" fmla="*/ 445 h 459"/>
                <a:gd name="T38" fmla="*/ 471 w 801"/>
                <a:gd name="T39" fmla="*/ 459 h 459"/>
                <a:gd name="T40" fmla="*/ 411 w 801"/>
                <a:gd name="T41" fmla="*/ 458 h 459"/>
                <a:gd name="T42" fmla="*/ 350 w 801"/>
                <a:gd name="T43" fmla="*/ 458 h 459"/>
                <a:gd name="T44" fmla="*/ 291 w 801"/>
                <a:gd name="T45" fmla="*/ 450 h 459"/>
                <a:gd name="T46" fmla="*/ 244 w 801"/>
                <a:gd name="T47" fmla="*/ 436 h 459"/>
                <a:gd name="T48" fmla="*/ 192 w 801"/>
                <a:gd name="T49" fmla="*/ 415 h 459"/>
                <a:gd name="T50" fmla="*/ 145 w 801"/>
                <a:gd name="T51" fmla="*/ 394 h 459"/>
                <a:gd name="T52" fmla="*/ 100 w 801"/>
                <a:gd name="T53" fmla="*/ 373 h 459"/>
                <a:gd name="T54" fmla="*/ 60 w 801"/>
                <a:gd name="T55" fmla="*/ 347 h 459"/>
                <a:gd name="T56" fmla="*/ 0 w 801"/>
                <a:gd name="T57" fmla="*/ 294 h 459"/>
                <a:gd name="T58" fmla="*/ 0 w 801"/>
                <a:gd name="T59" fmla="*/ 0 h 459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9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>
                <a:gd name="T0" fmla="*/ 2147483646 w 117"/>
                <a:gd name="T1" fmla="*/ 0 h 132"/>
                <a:gd name="T2" fmla="*/ 0 w 117"/>
                <a:gd name="T3" fmla="*/ 2147483646 h 132"/>
                <a:gd name="T4" fmla="*/ 2147483646 w 117"/>
                <a:gd name="T5" fmla="*/ 2147483646 h 132"/>
                <a:gd name="T6" fmla="*/ 2147483646 w 117"/>
                <a:gd name="T7" fmla="*/ 2147483646 h 132"/>
                <a:gd name="T8" fmla="*/ 2147483646 w 117"/>
                <a:gd name="T9" fmla="*/ 2147483646 h 132"/>
                <a:gd name="T10" fmla="*/ 2147483646 w 117"/>
                <a:gd name="T11" fmla="*/ 2147483646 h 132"/>
                <a:gd name="T12" fmla="*/ 2147483646 w 117"/>
                <a:gd name="T13" fmla="*/ 2147483646 h 132"/>
                <a:gd name="T14" fmla="*/ 2147483646 w 117"/>
                <a:gd name="T15" fmla="*/ 2147483646 h 132"/>
                <a:gd name="T16" fmla="*/ 2147483646 w 117"/>
                <a:gd name="T17" fmla="*/ 2147483646 h 132"/>
                <a:gd name="T18" fmla="*/ 2147483646 w 117"/>
                <a:gd name="T19" fmla="*/ 2147483646 h 132"/>
                <a:gd name="T20" fmla="*/ 2147483646 w 117"/>
                <a:gd name="T21" fmla="*/ 2147483646 h 132"/>
                <a:gd name="T22" fmla="*/ 2147483646 w 117"/>
                <a:gd name="T23" fmla="*/ 2147483646 h 132"/>
                <a:gd name="T24" fmla="*/ 2147483646 w 117"/>
                <a:gd name="T25" fmla="*/ 2147483646 h 132"/>
                <a:gd name="T26" fmla="*/ 2147483646 w 117"/>
                <a:gd name="T27" fmla="*/ 2147483646 h 132"/>
                <a:gd name="T28" fmla="*/ 2147483646 w 117"/>
                <a:gd name="T29" fmla="*/ 2147483646 h 132"/>
                <a:gd name="T30" fmla="*/ 2147483646 w 117"/>
                <a:gd name="T31" fmla="*/ 2147483646 h 132"/>
                <a:gd name="T32" fmla="*/ 2147483646 w 117"/>
                <a:gd name="T33" fmla="*/ 2147483646 h 132"/>
                <a:gd name="T34" fmla="*/ 2147483646 w 117"/>
                <a:gd name="T35" fmla="*/ 2147483646 h 132"/>
                <a:gd name="T36" fmla="*/ 2147483646 w 117"/>
                <a:gd name="T37" fmla="*/ 2147483646 h 132"/>
                <a:gd name="T38" fmla="*/ 2147483646 w 117"/>
                <a:gd name="T39" fmla="*/ 2147483646 h 132"/>
                <a:gd name="T40" fmla="*/ 2147483646 w 117"/>
                <a:gd name="T41" fmla="*/ 2147483646 h 132"/>
                <a:gd name="T42" fmla="*/ 2147483646 w 117"/>
                <a:gd name="T43" fmla="*/ 2147483646 h 132"/>
                <a:gd name="T44" fmla="*/ 2147483646 w 117"/>
                <a:gd name="T45" fmla="*/ 2147483646 h 132"/>
                <a:gd name="T46" fmla="*/ 2147483646 w 117"/>
                <a:gd name="T47" fmla="*/ 2147483646 h 132"/>
                <a:gd name="T48" fmla="*/ 2147483646 w 117"/>
                <a:gd name="T49" fmla="*/ 2147483646 h 132"/>
                <a:gd name="T50" fmla="*/ 2147483646 w 117"/>
                <a:gd name="T51" fmla="*/ 2147483646 h 132"/>
                <a:gd name="T52" fmla="*/ 2147483646 w 117"/>
                <a:gd name="T53" fmla="*/ 0 h 13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>
                <a:gd name="T0" fmla="*/ 2147483646 w 29"/>
                <a:gd name="T1" fmla="*/ 0 h 77"/>
                <a:gd name="T2" fmla="*/ 2147483646 w 29"/>
                <a:gd name="T3" fmla="*/ 0 h 77"/>
                <a:gd name="T4" fmla="*/ 2147483646 w 29"/>
                <a:gd name="T5" fmla="*/ 2147483646 h 77"/>
                <a:gd name="T6" fmla="*/ 2147483646 w 29"/>
                <a:gd name="T7" fmla="*/ 2147483646 h 77"/>
                <a:gd name="T8" fmla="*/ 2147483646 w 29"/>
                <a:gd name="T9" fmla="*/ 2147483646 h 77"/>
                <a:gd name="T10" fmla="*/ 2147483646 w 29"/>
                <a:gd name="T11" fmla="*/ 2147483646 h 77"/>
                <a:gd name="T12" fmla="*/ 0 w 29"/>
                <a:gd name="T13" fmla="*/ 2147483646 h 77"/>
                <a:gd name="T14" fmla="*/ 2147483646 w 29"/>
                <a:gd name="T15" fmla="*/ 2147483646 h 77"/>
                <a:gd name="T16" fmla="*/ 2147483646 w 29"/>
                <a:gd name="T17" fmla="*/ 2147483646 h 77"/>
                <a:gd name="T18" fmla="*/ 2147483646 w 29"/>
                <a:gd name="T19" fmla="*/ 2147483646 h 77"/>
                <a:gd name="T20" fmla="*/ 2147483646 w 29"/>
                <a:gd name="T21" fmla="*/ 2147483646 h 77"/>
                <a:gd name="T22" fmla="*/ 2147483646 w 29"/>
                <a:gd name="T23" fmla="*/ 2147483646 h 77"/>
                <a:gd name="T24" fmla="*/ 2147483646 w 29"/>
                <a:gd name="T25" fmla="*/ 0 h 7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1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>
                <a:gd name="T0" fmla="*/ 784 w 1108"/>
                <a:gd name="T1" fmla="*/ 1047 h 1047"/>
                <a:gd name="T2" fmla="*/ 692 w 1108"/>
                <a:gd name="T3" fmla="*/ 1011 h 1047"/>
                <a:gd name="T4" fmla="*/ 607 w 1108"/>
                <a:gd name="T5" fmla="*/ 945 h 1047"/>
                <a:gd name="T6" fmla="*/ 517 w 1108"/>
                <a:gd name="T7" fmla="*/ 861 h 1047"/>
                <a:gd name="T8" fmla="*/ 432 w 1108"/>
                <a:gd name="T9" fmla="*/ 776 h 1047"/>
                <a:gd name="T10" fmla="*/ 350 w 1108"/>
                <a:gd name="T11" fmla="*/ 677 h 1047"/>
                <a:gd name="T12" fmla="*/ 266 w 1108"/>
                <a:gd name="T13" fmla="*/ 563 h 1047"/>
                <a:gd name="T14" fmla="*/ 188 w 1108"/>
                <a:gd name="T15" fmla="*/ 447 h 1047"/>
                <a:gd name="T16" fmla="*/ 122 w 1108"/>
                <a:gd name="T17" fmla="*/ 325 h 1047"/>
                <a:gd name="T18" fmla="*/ 65 w 1108"/>
                <a:gd name="T19" fmla="*/ 211 h 1047"/>
                <a:gd name="T20" fmla="*/ 21 w 1108"/>
                <a:gd name="T21" fmla="*/ 101 h 1047"/>
                <a:gd name="T22" fmla="*/ 0 w 1108"/>
                <a:gd name="T23" fmla="*/ 0 h 1047"/>
                <a:gd name="T24" fmla="*/ 109 w 1108"/>
                <a:gd name="T25" fmla="*/ 217 h 1047"/>
                <a:gd name="T26" fmla="*/ 209 w 1108"/>
                <a:gd name="T27" fmla="*/ 378 h 1047"/>
                <a:gd name="T28" fmla="*/ 294 w 1108"/>
                <a:gd name="T29" fmla="*/ 500 h 1047"/>
                <a:gd name="T30" fmla="*/ 373 w 1108"/>
                <a:gd name="T31" fmla="*/ 590 h 1047"/>
                <a:gd name="T32" fmla="*/ 441 w 1108"/>
                <a:gd name="T33" fmla="*/ 661 h 1047"/>
                <a:gd name="T34" fmla="*/ 506 w 1108"/>
                <a:gd name="T35" fmla="*/ 713 h 1047"/>
                <a:gd name="T36" fmla="*/ 564 w 1108"/>
                <a:gd name="T37" fmla="*/ 754 h 1047"/>
                <a:gd name="T38" fmla="*/ 620 w 1108"/>
                <a:gd name="T39" fmla="*/ 801 h 1047"/>
                <a:gd name="T40" fmla="*/ 754 w 1108"/>
                <a:gd name="T41" fmla="*/ 899 h 1047"/>
                <a:gd name="T42" fmla="*/ 925 w 1108"/>
                <a:gd name="T43" fmla="*/ 977 h 1047"/>
                <a:gd name="T44" fmla="*/ 1108 w 1108"/>
                <a:gd name="T45" fmla="*/ 1047 h 1047"/>
                <a:gd name="T46" fmla="*/ 784 w 1108"/>
                <a:gd name="T47" fmla="*/ 1047 h 104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2" name="Group 17"/>
            <p:cNvGrpSpPr>
              <a:grpSpLocks/>
            </p:cNvGrpSpPr>
            <p:nvPr userDrawn="1"/>
          </p:nvGrpSpPr>
          <p:grpSpPr bwMode="auto">
            <a:xfrm rot="3220060">
              <a:off x="2631" y="754"/>
              <a:ext cx="569" cy="637"/>
              <a:chOff x="1727" y="866"/>
              <a:chExt cx="129" cy="157"/>
            </a:xfrm>
          </p:grpSpPr>
          <p:sp>
            <p:nvSpPr>
              <p:cNvPr id="36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7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8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3" name="Group 21"/>
            <p:cNvGrpSpPr>
              <a:grpSpLocks/>
            </p:cNvGrpSpPr>
            <p:nvPr userDrawn="1"/>
          </p:nvGrpSpPr>
          <p:grpSpPr bwMode="auto">
            <a:xfrm rot="-6691250">
              <a:off x="3637" y="132"/>
              <a:ext cx="356" cy="607"/>
              <a:chOff x="1727" y="866"/>
              <a:chExt cx="129" cy="157"/>
            </a:xfrm>
          </p:grpSpPr>
          <p:sp>
            <p:nvSpPr>
              <p:cNvPr id="33" name="Freeform 22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4" name="Freeform 23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5" name="Freeform 24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4" name="Group 25"/>
            <p:cNvGrpSpPr>
              <a:grpSpLocks/>
            </p:cNvGrpSpPr>
            <p:nvPr userDrawn="1"/>
          </p:nvGrpSpPr>
          <p:grpSpPr bwMode="auto">
            <a:xfrm rot="8524840">
              <a:off x="668" y="3321"/>
              <a:ext cx="501" cy="502"/>
              <a:chOff x="1727" y="866"/>
              <a:chExt cx="129" cy="157"/>
            </a:xfrm>
          </p:grpSpPr>
          <p:sp>
            <p:nvSpPr>
              <p:cNvPr id="30" name="Freeform 26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1" name="Freeform 27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2" name="Freeform 28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5" name="Group 29"/>
            <p:cNvGrpSpPr>
              <a:grpSpLocks/>
            </p:cNvGrpSpPr>
            <p:nvPr userDrawn="1"/>
          </p:nvGrpSpPr>
          <p:grpSpPr bwMode="auto">
            <a:xfrm rot="4106450" flipH="1">
              <a:off x="393" y="262"/>
              <a:ext cx="709" cy="892"/>
              <a:chOff x="1727" y="866"/>
              <a:chExt cx="129" cy="157"/>
            </a:xfrm>
          </p:grpSpPr>
          <p:sp>
            <p:nvSpPr>
              <p:cNvPr id="27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8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9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6" name="Group 33"/>
            <p:cNvGrpSpPr>
              <a:grpSpLocks/>
            </p:cNvGrpSpPr>
            <p:nvPr userDrawn="1"/>
          </p:nvGrpSpPr>
          <p:grpSpPr bwMode="auto">
            <a:xfrm rot="10015322" flipH="1">
              <a:off x="4625" y="2382"/>
              <a:ext cx="709" cy="892"/>
              <a:chOff x="1727" y="866"/>
              <a:chExt cx="129" cy="157"/>
            </a:xfrm>
          </p:grpSpPr>
          <p:sp>
            <p:nvSpPr>
              <p:cNvPr id="24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5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6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7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>
                <a:gd name="T0" fmla="*/ 0 w 862"/>
                <a:gd name="T1" fmla="*/ 0 h 886"/>
                <a:gd name="T2" fmla="*/ 6 w 862"/>
                <a:gd name="T3" fmla="*/ 107 h 886"/>
                <a:gd name="T4" fmla="*/ 37 w 862"/>
                <a:gd name="T5" fmla="*/ 262 h 886"/>
                <a:gd name="T6" fmla="*/ 83 w 862"/>
                <a:gd name="T7" fmla="*/ 410 h 886"/>
                <a:gd name="T8" fmla="*/ 149 w 862"/>
                <a:gd name="T9" fmla="*/ 546 h 886"/>
                <a:gd name="T10" fmla="*/ 237 w 862"/>
                <a:gd name="T11" fmla="*/ 666 h 886"/>
                <a:gd name="T12" fmla="*/ 338 w 862"/>
                <a:gd name="T13" fmla="*/ 764 h 886"/>
                <a:gd name="T14" fmla="*/ 450 w 862"/>
                <a:gd name="T15" fmla="*/ 838 h 886"/>
                <a:gd name="T16" fmla="*/ 579 w 862"/>
                <a:gd name="T17" fmla="*/ 879 h 886"/>
                <a:gd name="T18" fmla="*/ 714 w 862"/>
                <a:gd name="T19" fmla="*/ 886 h 886"/>
                <a:gd name="T20" fmla="*/ 862 w 862"/>
                <a:gd name="T21" fmla="*/ 851 h 886"/>
                <a:gd name="T22" fmla="*/ 784 w 862"/>
                <a:gd name="T23" fmla="*/ 856 h 886"/>
                <a:gd name="T24" fmla="*/ 700 w 862"/>
                <a:gd name="T25" fmla="*/ 835 h 886"/>
                <a:gd name="T26" fmla="*/ 621 w 862"/>
                <a:gd name="T27" fmla="*/ 794 h 886"/>
                <a:gd name="T28" fmla="*/ 542 w 862"/>
                <a:gd name="T29" fmla="*/ 728 h 886"/>
                <a:gd name="T30" fmla="*/ 466 w 862"/>
                <a:gd name="T31" fmla="*/ 649 h 886"/>
                <a:gd name="T32" fmla="*/ 397 w 862"/>
                <a:gd name="T33" fmla="*/ 557 h 886"/>
                <a:gd name="T34" fmla="*/ 334 w 862"/>
                <a:gd name="T35" fmla="*/ 454 h 886"/>
                <a:gd name="T36" fmla="*/ 279 w 862"/>
                <a:gd name="T37" fmla="*/ 339 h 886"/>
                <a:gd name="T38" fmla="*/ 238 w 862"/>
                <a:gd name="T39" fmla="*/ 225 h 886"/>
                <a:gd name="T40" fmla="*/ 205 w 862"/>
                <a:gd name="T41" fmla="*/ 105 h 886"/>
                <a:gd name="T42" fmla="*/ 184 w 862"/>
                <a:gd name="T43" fmla="*/ 3 h 88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8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147483646 h 237"/>
                <a:gd name="T4" fmla="*/ 2147483646 w 257"/>
                <a:gd name="T5" fmla="*/ 2147483646 h 237"/>
                <a:gd name="T6" fmla="*/ 2147483646 w 257"/>
                <a:gd name="T7" fmla="*/ 2147483646 h 237"/>
                <a:gd name="T8" fmla="*/ 2147483646 w 257"/>
                <a:gd name="T9" fmla="*/ 2147483646 h 237"/>
                <a:gd name="T10" fmla="*/ 2147483646 w 257"/>
                <a:gd name="T11" fmla="*/ 2147483646 h 237"/>
                <a:gd name="T12" fmla="*/ 2147483646 w 257"/>
                <a:gd name="T13" fmla="*/ 2147483646 h 237"/>
                <a:gd name="T14" fmla="*/ 2147483646 w 257"/>
                <a:gd name="T15" fmla="*/ 2147483646 h 237"/>
                <a:gd name="T16" fmla="*/ 2147483646 w 257"/>
                <a:gd name="T17" fmla="*/ 2147483646 h 237"/>
                <a:gd name="T18" fmla="*/ 2147483646 w 257"/>
                <a:gd name="T19" fmla="*/ 2147483646 h 237"/>
                <a:gd name="T20" fmla="*/ 2147483646 w 257"/>
                <a:gd name="T21" fmla="*/ 2147483646 h 237"/>
                <a:gd name="T22" fmla="*/ 2147483646 w 257"/>
                <a:gd name="T23" fmla="*/ 2147483646 h 237"/>
                <a:gd name="T24" fmla="*/ 2147483646 w 257"/>
                <a:gd name="T25" fmla="*/ 2147483646 h 237"/>
                <a:gd name="T26" fmla="*/ 2147483646 w 257"/>
                <a:gd name="T27" fmla="*/ 2147483646 h 237"/>
                <a:gd name="T28" fmla="*/ 2147483646 w 257"/>
                <a:gd name="T29" fmla="*/ 2147483646 h 237"/>
                <a:gd name="T30" fmla="*/ 2147483646 w 257"/>
                <a:gd name="T31" fmla="*/ 2147483646 h 237"/>
                <a:gd name="T32" fmla="*/ 2147483646 w 257"/>
                <a:gd name="T33" fmla="*/ 2147483646 h 237"/>
                <a:gd name="T34" fmla="*/ 2147483646 w 257"/>
                <a:gd name="T35" fmla="*/ 2147483646 h 237"/>
                <a:gd name="T36" fmla="*/ 2147483646 w 257"/>
                <a:gd name="T37" fmla="*/ 2147483646 h 237"/>
                <a:gd name="T38" fmla="*/ 2147483646 w 257"/>
                <a:gd name="T39" fmla="*/ 2147483646 h 237"/>
                <a:gd name="T40" fmla="*/ 2147483646 w 257"/>
                <a:gd name="T41" fmla="*/ 2147483646 h 237"/>
                <a:gd name="T42" fmla="*/ 2147483646 w 257"/>
                <a:gd name="T43" fmla="*/ 2147483646 h 237"/>
                <a:gd name="T44" fmla="*/ 2147483646 w 257"/>
                <a:gd name="T45" fmla="*/ 2147483646 h 237"/>
                <a:gd name="T46" fmla="*/ 2147483646 w 257"/>
                <a:gd name="T47" fmla="*/ 2147483646 h 237"/>
                <a:gd name="T48" fmla="*/ 2147483646 w 257"/>
                <a:gd name="T49" fmla="*/ 2147483646 h 237"/>
                <a:gd name="T50" fmla="*/ 2147483646 w 257"/>
                <a:gd name="T51" fmla="*/ 2147483646 h 237"/>
                <a:gd name="T52" fmla="*/ 2147483646 w 257"/>
                <a:gd name="T53" fmla="*/ 2147483646 h 237"/>
                <a:gd name="T54" fmla="*/ 2147483646 w 257"/>
                <a:gd name="T55" fmla="*/ 2147483646 h 237"/>
                <a:gd name="T56" fmla="*/ 2147483646 w 257"/>
                <a:gd name="T57" fmla="*/ 2147483646 h 237"/>
                <a:gd name="T58" fmla="*/ 2147483646 w 257"/>
                <a:gd name="T59" fmla="*/ 2147483646 h 237"/>
                <a:gd name="T60" fmla="*/ 2147483646 w 257"/>
                <a:gd name="T61" fmla="*/ 2147483646 h 237"/>
                <a:gd name="T62" fmla="*/ 2147483646 w 257"/>
                <a:gd name="T63" fmla="*/ 2147483646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9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>
                <a:gd name="T0" fmla="*/ 2147483646 w 124"/>
                <a:gd name="T1" fmla="*/ 0 h 110"/>
                <a:gd name="T2" fmla="*/ 2147483646 w 124"/>
                <a:gd name="T3" fmla="*/ 2147483646 h 110"/>
                <a:gd name="T4" fmla="*/ 2147483646 w 124"/>
                <a:gd name="T5" fmla="*/ 2147483646 h 110"/>
                <a:gd name="T6" fmla="*/ 2147483646 w 124"/>
                <a:gd name="T7" fmla="*/ 2147483646 h 110"/>
                <a:gd name="T8" fmla="*/ 2147483646 w 124"/>
                <a:gd name="T9" fmla="*/ 2147483646 h 110"/>
                <a:gd name="T10" fmla="*/ 2147483646 w 124"/>
                <a:gd name="T11" fmla="*/ 2147483646 h 110"/>
                <a:gd name="T12" fmla="*/ 2147483646 w 124"/>
                <a:gd name="T13" fmla="*/ 2147483646 h 110"/>
                <a:gd name="T14" fmla="*/ 2147483646 w 124"/>
                <a:gd name="T15" fmla="*/ 2147483646 h 110"/>
                <a:gd name="T16" fmla="*/ 2147483646 w 124"/>
                <a:gd name="T17" fmla="*/ 2147483646 h 110"/>
                <a:gd name="T18" fmla="*/ 0 w 124"/>
                <a:gd name="T19" fmla="*/ 2147483646 h 110"/>
                <a:gd name="T20" fmla="*/ 2147483646 w 124"/>
                <a:gd name="T21" fmla="*/ 2147483646 h 110"/>
                <a:gd name="T22" fmla="*/ 2147483646 w 124"/>
                <a:gd name="T23" fmla="*/ 2147483646 h 110"/>
                <a:gd name="T24" fmla="*/ 2147483646 w 124"/>
                <a:gd name="T25" fmla="*/ 2147483646 h 110"/>
                <a:gd name="T26" fmla="*/ 2147483646 w 124"/>
                <a:gd name="T27" fmla="*/ 2147483646 h 110"/>
                <a:gd name="T28" fmla="*/ 2147483646 w 124"/>
                <a:gd name="T29" fmla="*/ 2147483646 h 110"/>
                <a:gd name="T30" fmla="*/ 2147483646 w 124"/>
                <a:gd name="T31" fmla="*/ 2147483646 h 110"/>
                <a:gd name="T32" fmla="*/ 2147483646 w 124"/>
                <a:gd name="T33" fmla="*/ 2147483646 h 110"/>
                <a:gd name="T34" fmla="*/ 2147483646 w 124"/>
                <a:gd name="T35" fmla="*/ 2147483646 h 110"/>
                <a:gd name="T36" fmla="*/ 2147483646 w 124"/>
                <a:gd name="T37" fmla="*/ 2147483646 h 110"/>
                <a:gd name="T38" fmla="*/ 2147483646 w 124"/>
                <a:gd name="T39" fmla="*/ 2147483646 h 110"/>
                <a:gd name="T40" fmla="*/ 2147483646 w 124"/>
                <a:gd name="T41" fmla="*/ 2147483646 h 110"/>
                <a:gd name="T42" fmla="*/ 2147483646 w 124"/>
                <a:gd name="T43" fmla="*/ 2147483646 h 110"/>
                <a:gd name="T44" fmla="*/ 2147483646 w 124"/>
                <a:gd name="T45" fmla="*/ 2147483646 h 110"/>
                <a:gd name="T46" fmla="*/ 2147483646 w 124"/>
                <a:gd name="T47" fmla="*/ 2147483646 h 110"/>
                <a:gd name="T48" fmla="*/ 2147483646 w 124"/>
                <a:gd name="T49" fmla="*/ 2147483646 h 110"/>
                <a:gd name="T50" fmla="*/ 2147483646 w 124"/>
                <a:gd name="T51" fmla="*/ 2147483646 h 110"/>
                <a:gd name="T52" fmla="*/ 2147483646 w 124"/>
                <a:gd name="T53" fmla="*/ 2147483646 h 110"/>
                <a:gd name="T54" fmla="*/ 2147483646 w 124"/>
                <a:gd name="T55" fmla="*/ 2147483646 h 110"/>
                <a:gd name="T56" fmla="*/ 2147483646 w 124"/>
                <a:gd name="T57" fmla="*/ 2147483646 h 110"/>
                <a:gd name="T58" fmla="*/ 2147483646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0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>
                <a:gd name="T0" fmla="*/ 2147483646 w 46"/>
                <a:gd name="T1" fmla="*/ 0 h 94"/>
                <a:gd name="T2" fmla="*/ 2147483646 w 46"/>
                <a:gd name="T3" fmla="*/ 2147483646 h 94"/>
                <a:gd name="T4" fmla="*/ 2147483646 w 46"/>
                <a:gd name="T5" fmla="*/ 2147483646 h 94"/>
                <a:gd name="T6" fmla="*/ 2147483646 w 46"/>
                <a:gd name="T7" fmla="*/ 2147483646 h 94"/>
                <a:gd name="T8" fmla="*/ 0 w 46"/>
                <a:gd name="T9" fmla="*/ 2147483646 h 94"/>
                <a:gd name="T10" fmla="*/ 2147483646 w 46"/>
                <a:gd name="T11" fmla="*/ 2147483646 h 94"/>
                <a:gd name="T12" fmla="*/ 2147483646 w 46"/>
                <a:gd name="T13" fmla="*/ 2147483646 h 94"/>
                <a:gd name="T14" fmla="*/ 2147483646 w 46"/>
                <a:gd name="T15" fmla="*/ 2147483646 h 94"/>
                <a:gd name="T16" fmla="*/ 2147483646 w 46"/>
                <a:gd name="T17" fmla="*/ 2147483646 h 94"/>
                <a:gd name="T18" fmla="*/ 2147483646 w 46"/>
                <a:gd name="T19" fmla="*/ 2147483646 h 94"/>
                <a:gd name="T20" fmla="*/ 2147483646 w 46"/>
                <a:gd name="T21" fmla="*/ 2147483646 h 94"/>
                <a:gd name="T22" fmla="*/ 2147483646 w 46"/>
                <a:gd name="T23" fmla="*/ 2147483646 h 94"/>
                <a:gd name="T24" fmla="*/ 2147483646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1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>
                <a:gd name="T0" fmla="*/ 124 w 124"/>
                <a:gd name="T1" fmla="*/ 0 h 121"/>
                <a:gd name="T2" fmla="*/ 113 w 124"/>
                <a:gd name="T3" fmla="*/ 9 h 121"/>
                <a:gd name="T4" fmla="*/ 99 w 124"/>
                <a:gd name="T5" fmla="*/ 25 h 121"/>
                <a:gd name="T6" fmla="*/ 81 w 124"/>
                <a:gd name="T7" fmla="*/ 41 h 121"/>
                <a:gd name="T8" fmla="*/ 63 w 124"/>
                <a:gd name="T9" fmla="*/ 54 h 121"/>
                <a:gd name="T10" fmla="*/ 41 w 124"/>
                <a:gd name="T11" fmla="*/ 66 h 121"/>
                <a:gd name="T12" fmla="*/ 22 w 124"/>
                <a:gd name="T13" fmla="*/ 74 h 121"/>
                <a:gd name="T14" fmla="*/ 0 w 124"/>
                <a:gd name="T15" fmla="*/ 75 h 121"/>
                <a:gd name="T16" fmla="*/ 10 w 124"/>
                <a:gd name="T17" fmla="*/ 96 h 121"/>
                <a:gd name="T18" fmla="*/ 23 w 124"/>
                <a:gd name="T19" fmla="*/ 113 h 121"/>
                <a:gd name="T20" fmla="*/ 41 w 124"/>
                <a:gd name="T21" fmla="*/ 121 h 121"/>
                <a:gd name="T22" fmla="*/ 60 w 124"/>
                <a:gd name="T23" fmla="*/ 121 h 121"/>
                <a:gd name="T24" fmla="*/ 83 w 124"/>
                <a:gd name="T25" fmla="*/ 111 h 121"/>
                <a:gd name="T26" fmla="*/ 101 w 124"/>
                <a:gd name="T27" fmla="*/ 88 h 121"/>
                <a:gd name="T28" fmla="*/ 116 w 124"/>
                <a:gd name="T29" fmla="*/ 53 h 121"/>
                <a:gd name="T30" fmla="*/ 124 w 124"/>
                <a:gd name="T31" fmla="*/ 0 h 12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2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>
                <a:gd name="T0" fmla="*/ 0 w 149"/>
                <a:gd name="T1" fmla="*/ 0 h 704"/>
                <a:gd name="T2" fmla="*/ 2147483646 w 149"/>
                <a:gd name="T3" fmla="*/ 2147483646 h 704"/>
                <a:gd name="T4" fmla="*/ 2147483646 w 149"/>
                <a:gd name="T5" fmla="*/ 2147483646 h 704"/>
                <a:gd name="T6" fmla="*/ 2147483646 w 149"/>
                <a:gd name="T7" fmla="*/ 2147483646 h 704"/>
                <a:gd name="T8" fmla="*/ 2147483646 w 149"/>
                <a:gd name="T9" fmla="*/ 2147483646 h 704"/>
                <a:gd name="T10" fmla="*/ 2147483646 w 149"/>
                <a:gd name="T11" fmla="*/ 2147483646 h 704"/>
                <a:gd name="T12" fmla="*/ 2147483646 w 149"/>
                <a:gd name="T13" fmla="*/ 2147483646 h 704"/>
                <a:gd name="T14" fmla="*/ 2147483646 w 149"/>
                <a:gd name="T15" fmla="*/ 2147483646 h 704"/>
                <a:gd name="T16" fmla="*/ 2147483646 w 149"/>
                <a:gd name="T17" fmla="*/ 2147483646 h 704"/>
                <a:gd name="T18" fmla="*/ 2147483646 w 149"/>
                <a:gd name="T19" fmla="*/ 2147483646 h 704"/>
                <a:gd name="T20" fmla="*/ 2147483646 w 149"/>
                <a:gd name="T21" fmla="*/ 2147483646 h 704"/>
                <a:gd name="T22" fmla="*/ 2147483646 w 149"/>
                <a:gd name="T23" fmla="*/ 2147483646 h 704"/>
                <a:gd name="T24" fmla="*/ 2147483646 w 149"/>
                <a:gd name="T25" fmla="*/ 2147483646 h 704"/>
                <a:gd name="T26" fmla="*/ 2147483646 w 149"/>
                <a:gd name="T27" fmla="*/ 2147483646 h 704"/>
                <a:gd name="T28" fmla="*/ 2147483646 w 149"/>
                <a:gd name="T29" fmla="*/ 2147483646 h 704"/>
                <a:gd name="T30" fmla="*/ 2147483646 w 149"/>
                <a:gd name="T31" fmla="*/ 2147483646 h 704"/>
                <a:gd name="T32" fmla="*/ 2147483646 w 149"/>
                <a:gd name="T33" fmla="*/ 2147483646 h 704"/>
                <a:gd name="T34" fmla="*/ 2147483646 w 149"/>
                <a:gd name="T35" fmla="*/ 2147483646 h 704"/>
                <a:gd name="T36" fmla="*/ 2147483646 w 149"/>
                <a:gd name="T37" fmla="*/ 2147483646 h 704"/>
                <a:gd name="T38" fmla="*/ 2147483646 w 149"/>
                <a:gd name="T39" fmla="*/ 2147483646 h 704"/>
                <a:gd name="T40" fmla="*/ 2147483646 w 149"/>
                <a:gd name="T41" fmla="*/ 2147483646 h 704"/>
                <a:gd name="T42" fmla="*/ 2147483646 w 149"/>
                <a:gd name="T43" fmla="*/ 2147483646 h 704"/>
                <a:gd name="T44" fmla="*/ 2147483646 w 149"/>
                <a:gd name="T45" fmla="*/ 2147483646 h 704"/>
                <a:gd name="T46" fmla="*/ 2147483646 w 149"/>
                <a:gd name="T47" fmla="*/ 2147483646 h 704"/>
                <a:gd name="T48" fmla="*/ 2147483646 w 149"/>
                <a:gd name="T49" fmla="*/ 2147483646 h 704"/>
                <a:gd name="T50" fmla="*/ 2147483646 w 149"/>
                <a:gd name="T51" fmla="*/ 2147483646 h 704"/>
                <a:gd name="T52" fmla="*/ 2147483646 w 149"/>
                <a:gd name="T53" fmla="*/ 2147483646 h 704"/>
                <a:gd name="T54" fmla="*/ 2147483646 w 149"/>
                <a:gd name="T55" fmla="*/ 2147483646 h 704"/>
                <a:gd name="T56" fmla="*/ 2147483646 w 149"/>
                <a:gd name="T57" fmla="*/ 2147483646 h 704"/>
                <a:gd name="T58" fmla="*/ 2147483646 w 149"/>
                <a:gd name="T59" fmla="*/ 2147483646 h 704"/>
                <a:gd name="T60" fmla="*/ 2147483646 w 149"/>
                <a:gd name="T61" fmla="*/ 2147483646 h 704"/>
                <a:gd name="T62" fmla="*/ 2147483646 w 149"/>
                <a:gd name="T63" fmla="*/ 2147483646 h 704"/>
                <a:gd name="T64" fmla="*/ 2147483646 w 149"/>
                <a:gd name="T65" fmla="*/ 2147483646 h 704"/>
                <a:gd name="T66" fmla="*/ 2147483646 w 149"/>
                <a:gd name="T67" fmla="*/ 2147483646 h 704"/>
                <a:gd name="T68" fmla="*/ 2147483646 w 149"/>
                <a:gd name="T69" fmla="*/ 2147483646 h 704"/>
                <a:gd name="T70" fmla="*/ 2147483646 w 149"/>
                <a:gd name="T71" fmla="*/ 2147483646 h 704"/>
                <a:gd name="T72" fmla="*/ 2147483646 w 149"/>
                <a:gd name="T73" fmla="*/ 2147483646 h 704"/>
                <a:gd name="T74" fmla="*/ 2147483646 w 149"/>
                <a:gd name="T75" fmla="*/ 2147483646 h 704"/>
                <a:gd name="T76" fmla="*/ 2147483646 w 149"/>
                <a:gd name="T77" fmla="*/ 2147483646 h 704"/>
                <a:gd name="T78" fmla="*/ 2147483646 w 149"/>
                <a:gd name="T79" fmla="*/ 2147483646 h 704"/>
                <a:gd name="T80" fmla="*/ 2147483646 w 149"/>
                <a:gd name="T81" fmla="*/ 2147483646 h 704"/>
                <a:gd name="T82" fmla="*/ 0 w 149"/>
                <a:gd name="T83" fmla="*/ 0 h 70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3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>
                <a:gd name="T0" fmla="*/ 0 w 36"/>
                <a:gd name="T1" fmla="*/ 0 h 132"/>
                <a:gd name="T2" fmla="*/ 36 w 36"/>
                <a:gd name="T3" fmla="*/ 12 h 132"/>
                <a:gd name="T4" fmla="*/ 0 w 36"/>
                <a:gd name="T5" fmla="*/ 132 h 132"/>
                <a:gd name="T6" fmla="*/ 0 w 36"/>
                <a:gd name="T7" fmla="*/ 0 h 1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8415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rgbClr val="993366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5200" b="1"/>
            </a:lvl1pPr>
          </a:lstStyle>
          <a:p>
            <a:pPr lvl="0"/>
            <a:r>
              <a:rPr lang="tr-TR" noProof="0" smtClean="0"/>
              <a:t>Click to edit Master title style</a:t>
            </a:r>
          </a:p>
        </p:txBody>
      </p:sp>
      <p:sp>
        <p:nvSpPr>
          <p:cNvPr id="58416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tr-TR" noProof="0" smtClean="0"/>
              <a:t>Click to edit Master subtitle style</a:t>
            </a:r>
          </a:p>
        </p:txBody>
      </p:sp>
      <p:sp>
        <p:nvSpPr>
          <p:cNvPr id="46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B7687A-B371-4CC3-BA6D-A466C4F6A48D}" type="datetime1">
              <a:rPr lang="en-AU"/>
              <a:pPr>
                <a:defRPr/>
              </a:pPr>
              <a:t>16/11/2020</a:t>
            </a:fld>
            <a:endParaRPr lang="tr-TR"/>
          </a:p>
        </p:txBody>
      </p:sp>
      <p:sp>
        <p:nvSpPr>
          <p:cNvPr id="47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8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13065-4090-46F8-BD65-E2FD5527962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666034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B49601-8170-486C-AC6C-8CEB55F39C49}" type="datetime1">
              <a:rPr lang="en-AU"/>
              <a:pPr>
                <a:defRPr/>
              </a:pPr>
              <a:t>16/11/2020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9B38D9-7527-4B0D-81D0-50CAEDF6EC1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48022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84E4D2-F1E5-4EFD-AD07-E1BAA633AADA}" type="datetime1">
              <a:rPr lang="en-AU"/>
              <a:pPr>
                <a:defRPr/>
              </a:pPr>
              <a:t>16/11/2020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12BB5E-EF27-4461-8F35-0B5A0A8D12C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3987494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42913" y="103188"/>
            <a:ext cx="8243887" cy="5953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2E497-8239-4406-B1FE-BDCBF9DA6C23}" type="datetime1">
              <a:rPr lang="en-AU"/>
              <a:pPr>
                <a:defRPr/>
              </a:pPr>
              <a:t>16/11/2020</a:t>
            </a:fld>
            <a:endParaRPr lang="tr-TR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0B90C4-D5CC-4872-81CF-C2401513BFB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129111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B555E9-4E49-41DB-B94F-3AC21D74BC6A}" type="datetime1">
              <a:rPr lang="en-AU"/>
              <a:pPr>
                <a:defRPr/>
              </a:pPr>
              <a:t>16/11/2020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5EBAE5-0EB2-4A35-AFA9-AC791858CBE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568295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62AD79-16A9-498B-A90A-DAA0E47A39A6}" type="datetime1">
              <a:rPr lang="en-AU"/>
              <a:pPr>
                <a:defRPr/>
              </a:pPr>
              <a:t>16/11/2020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9BE346-D7FB-43F7-BFF1-9DCD7FE2D1C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85174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CDAABB-5CB9-44F3-9E45-488624EF2CA8}" type="datetime1">
              <a:rPr lang="en-AU"/>
              <a:pPr>
                <a:defRPr/>
              </a:pPr>
              <a:t>16/11/2020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82E9F1-C3B8-4A13-B87C-ED93F0593ED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76809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1ECBE0-6024-4683-B1EE-F645EB84BDB1}" type="datetime1">
              <a:rPr lang="en-AU"/>
              <a:pPr>
                <a:defRPr/>
              </a:pPr>
              <a:t>16/11/2020</a:t>
            </a:fld>
            <a:endParaRPr lang="tr-TR"/>
          </a:p>
        </p:txBody>
      </p:sp>
      <p:sp>
        <p:nvSpPr>
          <p:cNvPr id="8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C8D827-4ED1-4900-9824-2383A1FF51A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756954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661AA8-1D28-4F19-9E8A-0722C6DB26DF}" type="datetime1">
              <a:rPr lang="en-AU"/>
              <a:pPr>
                <a:defRPr/>
              </a:pPr>
              <a:t>16/11/2020</a:t>
            </a:fld>
            <a:endParaRPr lang="tr-TR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326437-A7B9-4486-BACA-E05B0954EAD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44317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182EE-FFA2-438F-892F-34DB853CACCC}" type="datetime1">
              <a:rPr lang="en-AU"/>
              <a:pPr>
                <a:defRPr/>
              </a:pPr>
              <a:t>16/11/2020</a:t>
            </a:fld>
            <a:endParaRPr lang="tr-TR"/>
          </a:p>
        </p:txBody>
      </p:sp>
      <p:sp>
        <p:nvSpPr>
          <p:cNvPr id="3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244E76-96F0-42E7-A5DF-8E886FA9027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19029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8A6053-4DF8-4759-9642-1A4D4147BEC0}" type="datetime1">
              <a:rPr lang="en-AU"/>
              <a:pPr>
                <a:defRPr/>
              </a:pPr>
              <a:t>16/11/2020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3791FF-B3D7-4A22-9C14-9B805F583D6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203838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D2D952-3FB5-4130-AE71-3928C3757387}" type="datetime1">
              <a:rPr lang="en-AU"/>
              <a:pPr>
                <a:defRPr/>
              </a:pPr>
              <a:t>16/11/2020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A982F5-7A43-469F-BF9A-1CE5A940162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5663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1032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>
                <a:gd name="T0" fmla="*/ 5 w 472"/>
                <a:gd name="T1" fmla="*/ 32 h 802"/>
                <a:gd name="T2" fmla="*/ 189 w 472"/>
                <a:gd name="T3" fmla="*/ 26 h 802"/>
                <a:gd name="T4" fmla="*/ 309 w 472"/>
                <a:gd name="T5" fmla="*/ 66 h 802"/>
                <a:gd name="T6" fmla="*/ 357 w 472"/>
                <a:gd name="T7" fmla="*/ 98 h 802"/>
                <a:gd name="T8" fmla="*/ 413 w 472"/>
                <a:gd name="T9" fmla="*/ 162 h 802"/>
                <a:gd name="T10" fmla="*/ 437 w 472"/>
                <a:gd name="T11" fmla="*/ 250 h 802"/>
                <a:gd name="T12" fmla="*/ 397 w 472"/>
                <a:gd name="T13" fmla="*/ 530 h 802"/>
                <a:gd name="T14" fmla="*/ 341 w 472"/>
                <a:gd name="T15" fmla="*/ 634 h 802"/>
                <a:gd name="T16" fmla="*/ 173 w 472"/>
                <a:gd name="T17" fmla="*/ 714 h 802"/>
                <a:gd name="T18" fmla="*/ 77 w 472"/>
                <a:gd name="T19" fmla="*/ 730 h 802"/>
                <a:gd name="T20" fmla="*/ 69 w 472"/>
                <a:gd name="T21" fmla="*/ 802 h 802"/>
                <a:gd name="T22" fmla="*/ 7 w 472"/>
                <a:gd name="T23" fmla="*/ 788 h 802"/>
                <a:gd name="T24" fmla="*/ 5 w 472"/>
                <a:gd name="T25" fmla="*/ 751 h 802"/>
                <a:gd name="T26" fmla="*/ 37 w 472"/>
                <a:gd name="T27" fmla="*/ 722 h 802"/>
                <a:gd name="T28" fmla="*/ 5 w 472"/>
                <a:gd name="T29" fmla="*/ 670 h 802"/>
                <a:gd name="T30" fmla="*/ 5 w 472"/>
                <a:gd name="T31" fmla="*/ 32 h 80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033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1071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72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73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034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>
                <a:gd name="T0" fmla="*/ 14 w 710"/>
                <a:gd name="T1" fmla="*/ 416 h 768"/>
                <a:gd name="T2" fmla="*/ 14 w 710"/>
                <a:gd name="T3" fmla="*/ 272 h 768"/>
                <a:gd name="T4" fmla="*/ 102 w 710"/>
                <a:gd name="T5" fmla="*/ 144 h 768"/>
                <a:gd name="T6" fmla="*/ 150 w 710"/>
                <a:gd name="T7" fmla="*/ 96 h 768"/>
                <a:gd name="T8" fmla="*/ 198 w 710"/>
                <a:gd name="T9" fmla="*/ 64 h 768"/>
                <a:gd name="T10" fmla="*/ 350 w 710"/>
                <a:gd name="T11" fmla="*/ 0 h 768"/>
                <a:gd name="T12" fmla="*/ 534 w 710"/>
                <a:gd name="T13" fmla="*/ 8 h 768"/>
                <a:gd name="T14" fmla="*/ 662 w 710"/>
                <a:gd name="T15" fmla="*/ 96 h 768"/>
                <a:gd name="T16" fmla="*/ 710 w 710"/>
                <a:gd name="T17" fmla="*/ 200 h 768"/>
                <a:gd name="T18" fmla="*/ 702 w 710"/>
                <a:gd name="T19" fmla="*/ 400 h 768"/>
                <a:gd name="T20" fmla="*/ 678 w 710"/>
                <a:gd name="T21" fmla="*/ 448 h 768"/>
                <a:gd name="T22" fmla="*/ 550 w 710"/>
                <a:gd name="T23" fmla="*/ 632 h 768"/>
                <a:gd name="T24" fmla="*/ 518 w 710"/>
                <a:gd name="T25" fmla="*/ 656 h 768"/>
                <a:gd name="T26" fmla="*/ 470 w 710"/>
                <a:gd name="T27" fmla="*/ 664 h 768"/>
                <a:gd name="T28" fmla="*/ 518 w 710"/>
                <a:gd name="T29" fmla="*/ 680 h 768"/>
                <a:gd name="T30" fmla="*/ 566 w 710"/>
                <a:gd name="T31" fmla="*/ 696 h 768"/>
                <a:gd name="T32" fmla="*/ 574 w 710"/>
                <a:gd name="T33" fmla="*/ 720 h 768"/>
                <a:gd name="T34" fmla="*/ 526 w 710"/>
                <a:gd name="T35" fmla="*/ 736 h 768"/>
                <a:gd name="T36" fmla="*/ 502 w 710"/>
                <a:gd name="T37" fmla="*/ 752 h 768"/>
                <a:gd name="T38" fmla="*/ 454 w 710"/>
                <a:gd name="T39" fmla="*/ 768 h 768"/>
                <a:gd name="T40" fmla="*/ 438 w 710"/>
                <a:gd name="T41" fmla="*/ 712 h 768"/>
                <a:gd name="T42" fmla="*/ 246 w 710"/>
                <a:gd name="T43" fmla="*/ 688 h 768"/>
                <a:gd name="T44" fmla="*/ 134 w 710"/>
                <a:gd name="T45" fmla="*/ 648 h 768"/>
                <a:gd name="T46" fmla="*/ 110 w 710"/>
                <a:gd name="T47" fmla="*/ 624 h 768"/>
                <a:gd name="T48" fmla="*/ 78 w 710"/>
                <a:gd name="T49" fmla="*/ 576 h 768"/>
                <a:gd name="T50" fmla="*/ 54 w 710"/>
                <a:gd name="T51" fmla="*/ 464 h 768"/>
                <a:gd name="T52" fmla="*/ 30 w 710"/>
                <a:gd name="T53" fmla="*/ 408 h 768"/>
                <a:gd name="T54" fmla="*/ 22 w 710"/>
                <a:gd name="T55" fmla="*/ 384 h 768"/>
                <a:gd name="T56" fmla="*/ 14 w 710"/>
                <a:gd name="T57" fmla="*/ 416 h 76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035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1062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>
                  <a:gd name="T0" fmla="*/ 209205 w 217"/>
                  <a:gd name="T1" fmla="*/ 964182 h 210"/>
                  <a:gd name="T2" fmla="*/ 167151 w 217"/>
                  <a:gd name="T3" fmla="*/ 911627 h 210"/>
                  <a:gd name="T4" fmla="*/ 120081 w 217"/>
                  <a:gd name="T5" fmla="*/ 832363 h 210"/>
                  <a:gd name="T6" fmla="*/ 69714 w 217"/>
                  <a:gd name="T7" fmla="*/ 727897 h 210"/>
                  <a:gd name="T8" fmla="*/ 21435 w 217"/>
                  <a:gd name="T9" fmla="*/ 619101 h 210"/>
                  <a:gd name="T10" fmla="*/ 0 w 217"/>
                  <a:gd name="T11" fmla="*/ 500973 h 210"/>
                  <a:gd name="T12" fmla="*/ 1 w 217"/>
                  <a:gd name="T13" fmla="*/ 375040 h 210"/>
                  <a:gd name="T14" fmla="*/ 41221 w 217"/>
                  <a:gd name="T15" fmla="*/ 259929 h 210"/>
                  <a:gd name="T16" fmla="*/ 123701 w 217"/>
                  <a:gd name="T17" fmla="*/ 163090 h 210"/>
                  <a:gd name="T18" fmla="*/ 206289 w 217"/>
                  <a:gd name="T19" fmla="*/ 101036 h 210"/>
                  <a:gd name="T20" fmla="*/ 273869 w 217"/>
                  <a:gd name="T21" fmla="*/ 55137 h 210"/>
                  <a:gd name="T22" fmla="*/ 328464 w 217"/>
                  <a:gd name="T23" fmla="*/ 31065 h 210"/>
                  <a:gd name="T24" fmla="*/ 371217 w 217"/>
                  <a:gd name="T25" fmla="*/ 21530 h 210"/>
                  <a:gd name="T26" fmla="*/ 401606 w 217"/>
                  <a:gd name="T27" fmla="*/ 21530 h 210"/>
                  <a:gd name="T28" fmla="*/ 473775 w 217"/>
                  <a:gd name="T29" fmla="*/ 0 h 210"/>
                  <a:gd name="T30" fmla="*/ 673466 w 217"/>
                  <a:gd name="T31" fmla="*/ 38214 h 210"/>
                  <a:gd name="T32" fmla="*/ 729082 w 217"/>
                  <a:gd name="T33" fmla="*/ 55137 h 210"/>
                  <a:gd name="T34" fmla="*/ 783833 w 217"/>
                  <a:gd name="T35" fmla="*/ 70025 h 210"/>
                  <a:gd name="T36" fmla="*/ 830793 w 217"/>
                  <a:gd name="T37" fmla="*/ 86162 h 210"/>
                  <a:gd name="T38" fmla="*/ 866499 w 217"/>
                  <a:gd name="T39" fmla="*/ 105880 h 210"/>
                  <a:gd name="T40" fmla="*/ 905547 w 217"/>
                  <a:gd name="T41" fmla="*/ 124319 h 210"/>
                  <a:gd name="T42" fmla="*/ 936265 w 217"/>
                  <a:gd name="T43" fmla="*/ 145781 h 210"/>
                  <a:gd name="T44" fmla="*/ 960402 w 217"/>
                  <a:gd name="T45" fmla="*/ 173827 h 210"/>
                  <a:gd name="T46" fmla="*/ 988640 w 217"/>
                  <a:gd name="T47" fmla="*/ 207770 h 210"/>
                  <a:gd name="T48" fmla="*/ 936265 w 217"/>
                  <a:gd name="T49" fmla="*/ 185908 h 210"/>
                  <a:gd name="T50" fmla="*/ 886110 w 217"/>
                  <a:gd name="T51" fmla="*/ 165621 h 210"/>
                  <a:gd name="T52" fmla="*/ 835544 w 217"/>
                  <a:gd name="T53" fmla="*/ 152770 h 210"/>
                  <a:gd name="T54" fmla="*/ 783833 w 217"/>
                  <a:gd name="T55" fmla="*/ 135851 h 210"/>
                  <a:gd name="T56" fmla="*/ 742700 w 217"/>
                  <a:gd name="T57" fmla="*/ 124319 h 210"/>
                  <a:gd name="T58" fmla="*/ 699727 w 217"/>
                  <a:gd name="T59" fmla="*/ 120474 h 210"/>
                  <a:gd name="T60" fmla="*/ 650189 w 217"/>
                  <a:gd name="T61" fmla="*/ 113033 h 210"/>
                  <a:gd name="T62" fmla="*/ 609137 w 217"/>
                  <a:gd name="T63" fmla="*/ 113033 h 210"/>
                  <a:gd name="T64" fmla="*/ 569787 w 217"/>
                  <a:gd name="T65" fmla="*/ 113033 h 210"/>
                  <a:gd name="T66" fmla="*/ 528592 w 217"/>
                  <a:gd name="T67" fmla="*/ 114787 h 210"/>
                  <a:gd name="T68" fmla="*/ 486366 w 217"/>
                  <a:gd name="T69" fmla="*/ 124319 h 210"/>
                  <a:gd name="T70" fmla="*/ 450770 w 217"/>
                  <a:gd name="T71" fmla="*/ 134636 h 210"/>
                  <a:gd name="T72" fmla="*/ 414460 w 217"/>
                  <a:gd name="T73" fmla="*/ 152770 h 210"/>
                  <a:gd name="T74" fmla="*/ 371759 w 217"/>
                  <a:gd name="T75" fmla="*/ 165621 h 210"/>
                  <a:gd name="T76" fmla="*/ 337193 w 217"/>
                  <a:gd name="T77" fmla="*/ 187279 h 210"/>
                  <a:gd name="T78" fmla="*/ 301757 w 217"/>
                  <a:gd name="T79" fmla="*/ 210341 h 210"/>
                  <a:gd name="T80" fmla="*/ 237206 w 217"/>
                  <a:gd name="T81" fmla="*/ 280291 h 210"/>
                  <a:gd name="T82" fmla="*/ 193033 w 217"/>
                  <a:gd name="T83" fmla="*/ 366568 h 210"/>
                  <a:gd name="T84" fmla="*/ 167151 w 217"/>
                  <a:gd name="T85" fmla="*/ 473816 h 210"/>
                  <a:gd name="T86" fmla="*/ 157877 w 217"/>
                  <a:gd name="T87" fmla="*/ 579296 h 210"/>
                  <a:gd name="T88" fmla="*/ 157877 w 217"/>
                  <a:gd name="T89" fmla="*/ 696502 h 210"/>
                  <a:gd name="T90" fmla="*/ 173204 w 217"/>
                  <a:gd name="T91" fmla="*/ 797802 h 210"/>
                  <a:gd name="T92" fmla="*/ 186440 w 217"/>
                  <a:gd name="T93" fmla="*/ 890868 h 210"/>
                  <a:gd name="T94" fmla="*/ 209205 w 217"/>
                  <a:gd name="T95" fmla="*/ 964182 h 210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3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>
                  <a:gd name="T0" fmla="*/ 475007 w 182"/>
                  <a:gd name="T1" fmla="*/ 0 h 213"/>
                  <a:gd name="T2" fmla="*/ 487647 w 182"/>
                  <a:gd name="T3" fmla="*/ 9742 h 213"/>
                  <a:gd name="T4" fmla="*/ 514939 w 182"/>
                  <a:gd name="T5" fmla="*/ 39534 h 213"/>
                  <a:gd name="T6" fmla="*/ 553782 w 182"/>
                  <a:gd name="T7" fmla="*/ 88831 h 213"/>
                  <a:gd name="T8" fmla="*/ 598204 w 182"/>
                  <a:gd name="T9" fmla="*/ 160699 h 213"/>
                  <a:gd name="T10" fmla="*/ 632111 w 182"/>
                  <a:gd name="T11" fmla="*/ 249937 h 213"/>
                  <a:gd name="T12" fmla="*/ 654686 w 182"/>
                  <a:gd name="T13" fmla="*/ 368312 h 213"/>
                  <a:gd name="T14" fmla="*/ 654686 w 182"/>
                  <a:gd name="T15" fmla="*/ 508116 h 213"/>
                  <a:gd name="T16" fmla="*/ 627273 w 182"/>
                  <a:gd name="T17" fmla="*/ 673067 h 213"/>
                  <a:gd name="T18" fmla="*/ 611960 w 182"/>
                  <a:gd name="T19" fmla="*/ 719021 h 213"/>
                  <a:gd name="T20" fmla="*/ 592956 w 182"/>
                  <a:gd name="T21" fmla="*/ 756984 h 213"/>
                  <a:gd name="T22" fmla="*/ 572502 w 182"/>
                  <a:gd name="T23" fmla="*/ 798431 h 213"/>
                  <a:gd name="T24" fmla="*/ 544927 w 182"/>
                  <a:gd name="T25" fmla="*/ 834903 h 213"/>
                  <a:gd name="T26" fmla="*/ 508168 w 182"/>
                  <a:gd name="T27" fmla="*/ 869754 h 213"/>
                  <a:gd name="T28" fmla="*/ 478033 w 182"/>
                  <a:gd name="T29" fmla="*/ 896050 h 213"/>
                  <a:gd name="T30" fmla="*/ 445629 w 182"/>
                  <a:gd name="T31" fmla="*/ 921550 h 213"/>
                  <a:gd name="T32" fmla="*/ 399537 w 182"/>
                  <a:gd name="T33" fmla="*/ 941998 h 213"/>
                  <a:gd name="T34" fmla="*/ 357706 w 182"/>
                  <a:gd name="T35" fmla="*/ 952125 h 213"/>
                  <a:gd name="T36" fmla="*/ 315917 w 182"/>
                  <a:gd name="T37" fmla="*/ 964219 h 213"/>
                  <a:gd name="T38" fmla="*/ 267226 w 182"/>
                  <a:gd name="T39" fmla="*/ 973261 h 213"/>
                  <a:gd name="T40" fmla="*/ 215037 w 182"/>
                  <a:gd name="T41" fmla="*/ 973261 h 213"/>
                  <a:gd name="T42" fmla="*/ 159225 w 182"/>
                  <a:gd name="T43" fmla="*/ 964219 h 213"/>
                  <a:gd name="T44" fmla="*/ 109146 w 182"/>
                  <a:gd name="T45" fmla="*/ 952125 h 213"/>
                  <a:gd name="T46" fmla="*/ 51100 w 182"/>
                  <a:gd name="T47" fmla="*/ 931272 h 213"/>
                  <a:gd name="T48" fmla="*/ 0 w 182"/>
                  <a:gd name="T49" fmla="*/ 906524 h 213"/>
                  <a:gd name="T50" fmla="*/ 48792 w 182"/>
                  <a:gd name="T51" fmla="*/ 941998 h 213"/>
                  <a:gd name="T52" fmla="*/ 96761 w 182"/>
                  <a:gd name="T53" fmla="*/ 964219 h 213"/>
                  <a:gd name="T54" fmla="*/ 145558 w 182"/>
                  <a:gd name="T55" fmla="*/ 988161 h 213"/>
                  <a:gd name="T56" fmla="*/ 186475 w 182"/>
                  <a:gd name="T57" fmla="*/ 1005431 h 213"/>
                  <a:gd name="T58" fmla="*/ 229214 w 182"/>
                  <a:gd name="T59" fmla="*/ 1019805 h 213"/>
                  <a:gd name="T60" fmla="*/ 276259 w 182"/>
                  <a:gd name="T61" fmla="*/ 1025524 h 213"/>
                  <a:gd name="T62" fmla="*/ 316441 w 182"/>
                  <a:gd name="T63" fmla="*/ 1027330 h 213"/>
                  <a:gd name="T64" fmla="*/ 359622 w 182"/>
                  <a:gd name="T65" fmla="*/ 1027330 h 213"/>
                  <a:gd name="T66" fmla="*/ 397692 w 182"/>
                  <a:gd name="T67" fmla="*/ 1025524 h 213"/>
                  <a:gd name="T68" fmla="*/ 435739 w 182"/>
                  <a:gd name="T69" fmla="*/ 1015942 h 213"/>
                  <a:gd name="T70" fmla="*/ 468735 w 182"/>
                  <a:gd name="T71" fmla="*/ 1005431 h 213"/>
                  <a:gd name="T72" fmla="*/ 503799 w 182"/>
                  <a:gd name="T73" fmla="*/ 995282 h 213"/>
                  <a:gd name="T74" fmla="*/ 535597 w 182"/>
                  <a:gd name="T75" fmla="*/ 982957 h 213"/>
                  <a:gd name="T76" fmla="*/ 565654 w 182"/>
                  <a:gd name="T77" fmla="*/ 960993 h 213"/>
                  <a:gd name="T78" fmla="*/ 592956 w 182"/>
                  <a:gd name="T79" fmla="*/ 941998 h 213"/>
                  <a:gd name="T80" fmla="*/ 618104 w 182"/>
                  <a:gd name="T81" fmla="*/ 921550 h 213"/>
                  <a:gd name="T82" fmla="*/ 688157 w 182"/>
                  <a:gd name="T83" fmla="*/ 849343 h 213"/>
                  <a:gd name="T84" fmla="*/ 736485 w 182"/>
                  <a:gd name="T85" fmla="*/ 777989 h 213"/>
                  <a:gd name="T86" fmla="*/ 765069 w 182"/>
                  <a:gd name="T87" fmla="*/ 695314 h 213"/>
                  <a:gd name="T88" fmla="*/ 780731 w 182"/>
                  <a:gd name="T89" fmla="*/ 619671 h 213"/>
                  <a:gd name="T90" fmla="*/ 790166 w 182"/>
                  <a:gd name="T91" fmla="*/ 538025 h 213"/>
                  <a:gd name="T92" fmla="*/ 790166 w 182"/>
                  <a:gd name="T93" fmla="*/ 457299 h 213"/>
                  <a:gd name="T94" fmla="*/ 793967 w 182"/>
                  <a:gd name="T95" fmla="*/ 381852 h 213"/>
                  <a:gd name="T96" fmla="*/ 752068 w 182"/>
                  <a:gd name="T97" fmla="*/ 222782 h 213"/>
                  <a:gd name="T98" fmla="*/ 680986 w 182"/>
                  <a:gd name="T99" fmla="*/ 99164 h 213"/>
                  <a:gd name="T100" fmla="*/ 655772 w 182"/>
                  <a:gd name="T101" fmla="*/ 88831 h 213"/>
                  <a:gd name="T102" fmla="*/ 641510 w 182"/>
                  <a:gd name="T103" fmla="*/ 73683 h 213"/>
                  <a:gd name="T104" fmla="*/ 618104 w 182"/>
                  <a:gd name="T105" fmla="*/ 61588 h 213"/>
                  <a:gd name="T106" fmla="*/ 601860 w 182"/>
                  <a:gd name="T107" fmla="*/ 53150 h 213"/>
                  <a:gd name="T108" fmla="*/ 575158 w 182"/>
                  <a:gd name="T109" fmla="*/ 42592 h 213"/>
                  <a:gd name="T110" fmla="*/ 548894 w 182"/>
                  <a:gd name="T111" fmla="*/ 29455 h 213"/>
                  <a:gd name="T112" fmla="*/ 517698 w 182"/>
                  <a:gd name="T113" fmla="*/ 14087 h 213"/>
                  <a:gd name="T114" fmla="*/ 475007 w 182"/>
                  <a:gd name="T115" fmla="*/ 0 h 213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4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>
                  <a:gd name="T0" fmla="*/ 1 w 128"/>
                  <a:gd name="T1" fmla="*/ 0 h 217"/>
                  <a:gd name="T2" fmla="*/ 1 w 128"/>
                  <a:gd name="T3" fmla="*/ 1 h 217"/>
                  <a:gd name="T4" fmla="*/ 1 w 128"/>
                  <a:gd name="T5" fmla="*/ 1 h 217"/>
                  <a:gd name="T6" fmla="*/ 1 w 128"/>
                  <a:gd name="T7" fmla="*/ 1 h 217"/>
                  <a:gd name="T8" fmla="*/ 1 w 128"/>
                  <a:gd name="T9" fmla="*/ 1 h 217"/>
                  <a:gd name="T10" fmla="*/ 1 w 128"/>
                  <a:gd name="T11" fmla="*/ 1 h 217"/>
                  <a:gd name="T12" fmla="*/ 1 w 128"/>
                  <a:gd name="T13" fmla="*/ 1 h 217"/>
                  <a:gd name="T14" fmla="*/ 1 w 128"/>
                  <a:gd name="T15" fmla="*/ 1 h 217"/>
                  <a:gd name="T16" fmla="*/ 1 w 128"/>
                  <a:gd name="T17" fmla="*/ 1 h 217"/>
                  <a:gd name="T18" fmla="*/ 1 w 128"/>
                  <a:gd name="T19" fmla="*/ 1 h 217"/>
                  <a:gd name="T20" fmla="*/ 1 w 128"/>
                  <a:gd name="T21" fmla="*/ 1 h 217"/>
                  <a:gd name="T22" fmla="*/ 1 w 128"/>
                  <a:gd name="T23" fmla="*/ 1 h 217"/>
                  <a:gd name="T24" fmla="*/ 1 w 128"/>
                  <a:gd name="T25" fmla="*/ 1 h 217"/>
                  <a:gd name="T26" fmla="*/ 1 w 128"/>
                  <a:gd name="T27" fmla="*/ 1 h 217"/>
                  <a:gd name="T28" fmla="*/ 1 w 128"/>
                  <a:gd name="T29" fmla="*/ 1 h 217"/>
                  <a:gd name="T30" fmla="*/ 0 w 128"/>
                  <a:gd name="T31" fmla="*/ 1 h 217"/>
                  <a:gd name="T32" fmla="*/ 1 w 128"/>
                  <a:gd name="T33" fmla="*/ 1 h 217"/>
                  <a:gd name="T34" fmla="*/ 1 w 128"/>
                  <a:gd name="T35" fmla="*/ 1 h 217"/>
                  <a:gd name="T36" fmla="*/ 1 w 128"/>
                  <a:gd name="T37" fmla="*/ 1 h 217"/>
                  <a:gd name="T38" fmla="*/ 1 w 128"/>
                  <a:gd name="T39" fmla="*/ 1 h 217"/>
                  <a:gd name="T40" fmla="*/ 1 w 128"/>
                  <a:gd name="T41" fmla="*/ 1 h 217"/>
                  <a:gd name="T42" fmla="*/ 1 w 128"/>
                  <a:gd name="T43" fmla="*/ 1 h 217"/>
                  <a:gd name="T44" fmla="*/ 1 w 128"/>
                  <a:gd name="T45" fmla="*/ 1 h 217"/>
                  <a:gd name="T46" fmla="*/ 1 w 128"/>
                  <a:gd name="T47" fmla="*/ 1 h 217"/>
                  <a:gd name="T48" fmla="*/ 1 w 128"/>
                  <a:gd name="T49" fmla="*/ 0 h 21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5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>
                  <a:gd name="T0" fmla="*/ 1 w 117"/>
                  <a:gd name="T1" fmla="*/ 0 h 132"/>
                  <a:gd name="T2" fmla="*/ 0 w 117"/>
                  <a:gd name="T3" fmla="*/ 1 h 132"/>
                  <a:gd name="T4" fmla="*/ 1 w 117"/>
                  <a:gd name="T5" fmla="*/ 1 h 132"/>
                  <a:gd name="T6" fmla="*/ 1 w 117"/>
                  <a:gd name="T7" fmla="*/ 1 h 132"/>
                  <a:gd name="T8" fmla="*/ 1 w 117"/>
                  <a:gd name="T9" fmla="*/ 1 h 132"/>
                  <a:gd name="T10" fmla="*/ 1 w 117"/>
                  <a:gd name="T11" fmla="*/ 1 h 132"/>
                  <a:gd name="T12" fmla="*/ 1 w 117"/>
                  <a:gd name="T13" fmla="*/ 1 h 132"/>
                  <a:gd name="T14" fmla="*/ 1 w 117"/>
                  <a:gd name="T15" fmla="*/ 1 h 132"/>
                  <a:gd name="T16" fmla="*/ 1 w 117"/>
                  <a:gd name="T17" fmla="*/ 1 h 132"/>
                  <a:gd name="T18" fmla="*/ 1 w 117"/>
                  <a:gd name="T19" fmla="*/ 1 h 132"/>
                  <a:gd name="T20" fmla="*/ 1 w 117"/>
                  <a:gd name="T21" fmla="*/ 1 h 132"/>
                  <a:gd name="T22" fmla="*/ 1 w 117"/>
                  <a:gd name="T23" fmla="*/ 1 h 132"/>
                  <a:gd name="T24" fmla="*/ 1 w 117"/>
                  <a:gd name="T25" fmla="*/ 1 h 132"/>
                  <a:gd name="T26" fmla="*/ 1 w 117"/>
                  <a:gd name="T27" fmla="*/ 1 h 132"/>
                  <a:gd name="T28" fmla="*/ 1 w 117"/>
                  <a:gd name="T29" fmla="*/ 1 h 132"/>
                  <a:gd name="T30" fmla="*/ 1 w 117"/>
                  <a:gd name="T31" fmla="*/ 1 h 132"/>
                  <a:gd name="T32" fmla="*/ 1 w 117"/>
                  <a:gd name="T33" fmla="*/ 1 h 132"/>
                  <a:gd name="T34" fmla="*/ 1 w 117"/>
                  <a:gd name="T35" fmla="*/ 1 h 132"/>
                  <a:gd name="T36" fmla="*/ 1 w 117"/>
                  <a:gd name="T37" fmla="*/ 1 h 132"/>
                  <a:gd name="T38" fmla="*/ 1 w 117"/>
                  <a:gd name="T39" fmla="*/ 1 h 132"/>
                  <a:gd name="T40" fmla="*/ 1 w 117"/>
                  <a:gd name="T41" fmla="*/ 1 h 132"/>
                  <a:gd name="T42" fmla="*/ 1 w 117"/>
                  <a:gd name="T43" fmla="*/ 1 h 132"/>
                  <a:gd name="T44" fmla="*/ 1 w 117"/>
                  <a:gd name="T45" fmla="*/ 1 h 132"/>
                  <a:gd name="T46" fmla="*/ 1 w 117"/>
                  <a:gd name="T47" fmla="*/ 1 h 132"/>
                  <a:gd name="T48" fmla="*/ 1 w 117"/>
                  <a:gd name="T49" fmla="*/ 1 h 132"/>
                  <a:gd name="T50" fmla="*/ 1 w 117"/>
                  <a:gd name="T51" fmla="*/ 1 h 132"/>
                  <a:gd name="T52" fmla="*/ 1 w 117"/>
                  <a:gd name="T53" fmla="*/ 0 h 132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6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5"/>
                <a:ext cx="21" cy="55"/>
              </a:xfrm>
              <a:custGeom>
                <a:avLst/>
                <a:gdLst>
                  <a:gd name="T0" fmla="*/ 1 w 29"/>
                  <a:gd name="T1" fmla="*/ 0 h 77"/>
                  <a:gd name="T2" fmla="*/ 1 w 29"/>
                  <a:gd name="T3" fmla="*/ 0 h 77"/>
                  <a:gd name="T4" fmla="*/ 1 w 29"/>
                  <a:gd name="T5" fmla="*/ 1 h 77"/>
                  <a:gd name="T6" fmla="*/ 1 w 29"/>
                  <a:gd name="T7" fmla="*/ 1 h 77"/>
                  <a:gd name="T8" fmla="*/ 1 w 29"/>
                  <a:gd name="T9" fmla="*/ 1 h 77"/>
                  <a:gd name="T10" fmla="*/ 1 w 29"/>
                  <a:gd name="T11" fmla="*/ 1 h 77"/>
                  <a:gd name="T12" fmla="*/ 0 w 29"/>
                  <a:gd name="T13" fmla="*/ 1 h 77"/>
                  <a:gd name="T14" fmla="*/ 1 w 29"/>
                  <a:gd name="T15" fmla="*/ 1 h 77"/>
                  <a:gd name="T16" fmla="*/ 1 w 29"/>
                  <a:gd name="T17" fmla="*/ 1 h 77"/>
                  <a:gd name="T18" fmla="*/ 1 w 29"/>
                  <a:gd name="T19" fmla="*/ 1 h 77"/>
                  <a:gd name="T20" fmla="*/ 1 w 29"/>
                  <a:gd name="T21" fmla="*/ 1 h 77"/>
                  <a:gd name="T22" fmla="*/ 1 w 29"/>
                  <a:gd name="T23" fmla="*/ 1 h 77"/>
                  <a:gd name="T24" fmla="*/ 1 w 29"/>
                  <a:gd name="T25" fmla="*/ 0 h 7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grpSp>
            <p:nvGrpSpPr>
              <p:cNvPr id="1067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1068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>
                    <a:gd name="T0" fmla="*/ 1 w 207"/>
                    <a:gd name="T1" fmla="*/ 1 h 564"/>
                    <a:gd name="T2" fmla="*/ 1 w 207"/>
                    <a:gd name="T3" fmla="*/ 1 h 564"/>
                    <a:gd name="T4" fmla="*/ 1 w 207"/>
                    <a:gd name="T5" fmla="*/ 1 h 564"/>
                    <a:gd name="T6" fmla="*/ 0 w 207"/>
                    <a:gd name="T7" fmla="*/ 1 h 564"/>
                    <a:gd name="T8" fmla="*/ 0 w 207"/>
                    <a:gd name="T9" fmla="*/ 1 h 564"/>
                    <a:gd name="T10" fmla="*/ 1 w 207"/>
                    <a:gd name="T11" fmla="*/ 1 h 564"/>
                    <a:gd name="T12" fmla="*/ 1 w 207"/>
                    <a:gd name="T13" fmla="*/ 1 h 564"/>
                    <a:gd name="T14" fmla="*/ 1 w 207"/>
                    <a:gd name="T15" fmla="*/ 1 h 564"/>
                    <a:gd name="T16" fmla="*/ 1 w 207"/>
                    <a:gd name="T17" fmla="*/ 1 h 564"/>
                    <a:gd name="T18" fmla="*/ 1 w 207"/>
                    <a:gd name="T19" fmla="*/ 1 h 564"/>
                    <a:gd name="T20" fmla="*/ 1 w 207"/>
                    <a:gd name="T21" fmla="*/ 1 h 564"/>
                    <a:gd name="T22" fmla="*/ 1 w 207"/>
                    <a:gd name="T23" fmla="*/ 1 h 564"/>
                    <a:gd name="T24" fmla="*/ 1 w 207"/>
                    <a:gd name="T25" fmla="*/ 1 h 564"/>
                    <a:gd name="T26" fmla="*/ 1 w 207"/>
                    <a:gd name="T27" fmla="*/ 1 h 564"/>
                    <a:gd name="T28" fmla="*/ 1 w 207"/>
                    <a:gd name="T29" fmla="*/ 1 h 564"/>
                    <a:gd name="T30" fmla="*/ 1 w 207"/>
                    <a:gd name="T31" fmla="*/ 1 h 564"/>
                    <a:gd name="T32" fmla="*/ 1 w 207"/>
                    <a:gd name="T33" fmla="*/ 1 h 564"/>
                    <a:gd name="T34" fmla="*/ 1 w 207"/>
                    <a:gd name="T35" fmla="*/ 1 h 564"/>
                    <a:gd name="T36" fmla="*/ 1 w 207"/>
                    <a:gd name="T37" fmla="*/ 1 h 564"/>
                    <a:gd name="T38" fmla="*/ 1 w 207"/>
                    <a:gd name="T39" fmla="*/ 1 h 564"/>
                    <a:gd name="T40" fmla="*/ 1 w 207"/>
                    <a:gd name="T41" fmla="*/ 1 h 564"/>
                    <a:gd name="T42" fmla="*/ 1 w 207"/>
                    <a:gd name="T43" fmla="*/ 1 h 564"/>
                    <a:gd name="T44" fmla="*/ 1 w 207"/>
                    <a:gd name="T45" fmla="*/ 1 h 564"/>
                    <a:gd name="T46" fmla="*/ 1 w 207"/>
                    <a:gd name="T47" fmla="*/ 1 h 564"/>
                    <a:gd name="T48" fmla="*/ 1 w 207"/>
                    <a:gd name="T49" fmla="*/ 1 h 564"/>
                    <a:gd name="T50" fmla="*/ 1 w 207"/>
                    <a:gd name="T51" fmla="*/ 1 h 564"/>
                    <a:gd name="T52" fmla="*/ 1 w 207"/>
                    <a:gd name="T53" fmla="*/ 1 h 564"/>
                    <a:gd name="T54" fmla="*/ 1 w 207"/>
                    <a:gd name="T55" fmla="*/ 1 h 564"/>
                    <a:gd name="T56" fmla="*/ 1 w 207"/>
                    <a:gd name="T57" fmla="*/ 0 h 564"/>
                    <a:gd name="T58" fmla="*/ 1 w 207"/>
                    <a:gd name="T59" fmla="*/ 1 h 564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069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>
                    <a:gd name="T0" fmla="*/ 0 w 47"/>
                    <a:gd name="T1" fmla="*/ 1 h 232"/>
                    <a:gd name="T2" fmla="*/ 1 w 47"/>
                    <a:gd name="T3" fmla="*/ 1 h 232"/>
                    <a:gd name="T4" fmla="*/ 1 w 47"/>
                    <a:gd name="T5" fmla="*/ 1 h 232"/>
                    <a:gd name="T6" fmla="*/ 1 w 47"/>
                    <a:gd name="T7" fmla="*/ 1 h 232"/>
                    <a:gd name="T8" fmla="*/ 1 w 47"/>
                    <a:gd name="T9" fmla="*/ 1 h 232"/>
                    <a:gd name="T10" fmla="*/ 1 w 47"/>
                    <a:gd name="T11" fmla="*/ 1 h 232"/>
                    <a:gd name="T12" fmla="*/ 1 w 47"/>
                    <a:gd name="T13" fmla="*/ 1 h 232"/>
                    <a:gd name="T14" fmla="*/ 1 w 47"/>
                    <a:gd name="T15" fmla="*/ 1 h 232"/>
                    <a:gd name="T16" fmla="*/ 1 w 47"/>
                    <a:gd name="T17" fmla="*/ 1 h 232"/>
                    <a:gd name="T18" fmla="*/ 1 w 47"/>
                    <a:gd name="T19" fmla="*/ 1 h 232"/>
                    <a:gd name="T20" fmla="*/ 1 w 47"/>
                    <a:gd name="T21" fmla="*/ 1 h 232"/>
                    <a:gd name="T22" fmla="*/ 1 w 47"/>
                    <a:gd name="T23" fmla="*/ 1 h 232"/>
                    <a:gd name="T24" fmla="*/ 1 w 47"/>
                    <a:gd name="T25" fmla="*/ 1 h 232"/>
                    <a:gd name="T26" fmla="*/ 1 w 47"/>
                    <a:gd name="T27" fmla="*/ 0 h 232"/>
                    <a:gd name="T28" fmla="*/ 0 w 47"/>
                    <a:gd name="T29" fmla="*/ 1 h 232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070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99" y="1720"/>
                  <a:ext cx="60" cy="27"/>
                </a:xfrm>
                <a:custGeom>
                  <a:avLst/>
                  <a:gdLst>
                    <a:gd name="T0" fmla="*/ 1 w 87"/>
                    <a:gd name="T1" fmla="*/ 1 h 40"/>
                    <a:gd name="T2" fmla="*/ 1 w 87"/>
                    <a:gd name="T3" fmla="*/ 1 h 40"/>
                    <a:gd name="T4" fmla="*/ 1 w 87"/>
                    <a:gd name="T5" fmla="*/ 1 h 40"/>
                    <a:gd name="T6" fmla="*/ 1 w 87"/>
                    <a:gd name="T7" fmla="*/ 1 h 40"/>
                    <a:gd name="T8" fmla="*/ 1 w 87"/>
                    <a:gd name="T9" fmla="*/ 1 h 40"/>
                    <a:gd name="T10" fmla="*/ 1 w 87"/>
                    <a:gd name="T11" fmla="*/ 1 h 40"/>
                    <a:gd name="T12" fmla="*/ 1 w 87"/>
                    <a:gd name="T13" fmla="*/ 1 h 40"/>
                    <a:gd name="T14" fmla="*/ 1 w 87"/>
                    <a:gd name="T15" fmla="*/ 0 h 40"/>
                    <a:gd name="T16" fmla="*/ 0 w 87"/>
                    <a:gd name="T17" fmla="*/ 1 h 40"/>
                    <a:gd name="T18" fmla="*/ 1 w 87"/>
                    <a:gd name="T19" fmla="*/ 1 h 40"/>
                    <a:gd name="T20" fmla="*/ 1 w 87"/>
                    <a:gd name="T21" fmla="*/ 1 h 40"/>
                    <a:gd name="T22" fmla="*/ 1 w 87"/>
                    <a:gd name="T23" fmla="*/ 1 h 40"/>
                    <a:gd name="T24" fmla="*/ 1 w 87"/>
                    <a:gd name="T25" fmla="*/ 1 h 40"/>
                    <a:gd name="T26" fmla="*/ 1 w 87"/>
                    <a:gd name="T27" fmla="*/ 1 h 40"/>
                    <a:gd name="T28" fmla="*/ 1 w 87"/>
                    <a:gd name="T29" fmla="*/ 1 h 40"/>
                    <a:gd name="T30" fmla="*/ 1 w 87"/>
                    <a:gd name="T31" fmla="*/ 1 h 40"/>
                    <a:gd name="T32" fmla="*/ 1 w 87"/>
                    <a:gd name="T33" fmla="*/ 1 h 40"/>
                    <a:gd name="T34" fmla="*/ 1 w 87"/>
                    <a:gd name="T35" fmla="*/ 1 h 40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</p:grpSp>
        <p:grpSp>
          <p:nvGrpSpPr>
            <p:cNvPr id="1036" name="Group 19"/>
            <p:cNvGrpSpPr>
              <a:grpSpLocks/>
            </p:cNvGrpSpPr>
            <p:nvPr/>
          </p:nvGrpSpPr>
          <p:grpSpPr bwMode="auto">
            <a:xfrm rot="6248562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1059" name="Freeform 2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0" name="Freeform 2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1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037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1056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7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8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038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1053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4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5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039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>
                <a:gd name="T0" fmla="*/ 1 w 699"/>
                <a:gd name="T1" fmla="*/ 392 h 756"/>
                <a:gd name="T2" fmla="*/ 3 w 699"/>
                <a:gd name="T3" fmla="*/ 252 h 756"/>
                <a:gd name="T4" fmla="*/ 21 w 699"/>
                <a:gd name="T5" fmla="*/ 210 h 756"/>
                <a:gd name="T6" fmla="*/ 29 w 699"/>
                <a:gd name="T7" fmla="*/ 182 h 756"/>
                <a:gd name="T8" fmla="*/ 39 w 699"/>
                <a:gd name="T9" fmla="*/ 154 h 756"/>
                <a:gd name="T10" fmla="*/ 51 w 699"/>
                <a:gd name="T11" fmla="*/ 138 h 756"/>
                <a:gd name="T12" fmla="*/ 111 w 699"/>
                <a:gd name="T13" fmla="*/ 74 h 756"/>
                <a:gd name="T14" fmla="*/ 169 w 699"/>
                <a:gd name="T15" fmla="*/ 30 h 756"/>
                <a:gd name="T16" fmla="*/ 225 w 699"/>
                <a:gd name="T17" fmla="*/ 10 h 756"/>
                <a:gd name="T18" fmla="*/ 249 w 699"/>
                <a:gd name="T19" fmla="*/ 4 h 756"/>
                <a:gd name="T20" fmla="*/ 265 w 699"/>
                <a:gd name="T21" fmla="*/ 0 h 756"/>
                <a:gd name="T22" fmla="*/ 357 w 699"/>
                <a:gd name="T23" fmla="*/ 2 h 756"/>
                <a:gd name="T24" fmla="*/ 385 w 699"/>
                <a:gd name="T25" fmla="*/ 6 h 756"/>
                <a:gd name="T26" fmla="*/ 489 w 699"/>
                <a:gd name="T27" fmla="*/ 40 h 756"/>
                <a:gd name="T28" fmla="*/ 619 w 699"/>
                <a:gd name="T29" fmla="*/ 128 h 756"/>
                <a:gd name="T30" fmla="*/ 653 w 699"/>
                <a:gd name="T31" fmla="*/ 178 h 756"/>
                <a:gd name="T32" fmla="*/ 693 w 699"/>
                <a:gd name="T33" fmla="*/ 322 h 756"/>
                <a:gd name="T34" fmla="*/ 687 w 699"/>
                <a:gd name="T35" fmla="*/ 434 h 756"/>
                <a:gd name="T36" fmla="*/ 665 w 699"/>
                <a:gd name="T37" fmla="*/ 538 h 756"/>
                <a:gd name="T38" fmla="*/ 639 w 699"/>
                <a:gd name="T39" fmla="*/ 564 h 756"/>
                <a:gd name="T40" fmla="*/ 631 w 699"/>
                <a:gd name="T41" fmla="*/ 580 h 756"/>
                <a:gd name="T42" fmla="*/ 607 w 699"/>
                <a:gd name="T43" fmla="*/ 588 h 756"/>
                <a:gd name="T44" fmla="*/ 473 w 699"/>
                <a:gd name="T45" fmla="*/ 664 h 756"/>
                <a:gd name="T46" fmla="*/ 449 w 699"/>
                <a:gd name="T47" fmla="*/ 678 h 756"/>
                <a:gd name="T48" fmla="*/ 405 w 699"/>
                <a:gd name="T49" fmla="*/ 684 h 756"/>
                <a:gd name="T50" fmla="*/ 375 w 699"/>
                <a:gd name="T51" fmla="*/ 690 h 756"/>
                <a:gd name="T52" fmla="*/ 267 w 699"/>
                <a:gd name="T53" fmla="*/ 684 h 756"/>
                <a:gd name="T54" fmla="*/ 259 w 699"/>
                <a:gd name="T55" fmla="*/ 722 h 756"/>
                <a:gd name="T56" fmla="*/ 241 w 699"/>
                <a:gd name="T57" fmla="*/ 756 h 756"/>
                <a:gd name="T58" fmla="*/ 185 w 699"/>
                <a:gd name="T59" fmla="*/ 728 h 756"/>
                <a:gd name="T60" fmla="*/ 163 w 699"/>
                <a:gd name="T61" fmla="*/ 720 h 756"/>
                <a:gd name="T62" fmla="*/ 151 w 699"/>
                <a:gd name="T63" fmla="*/ 716 h 756"/>
                <a:gd name="T64" fmla="*/ 195 w 699"/>
                <a:gd name="T65" fmla="*/ 674 h 756"/>
                <a:gd name="T66" fmla="*/ 211 w 699"/>
                <a:gd name="T67" fmla="*/ 644 h 756"/>
                <a:gd name="T68" fmla="*/ 209 w 699"/>
                <a:gd name="T69" fmla="*/ 626 h 756"/>
                <a:gd name="T70" fmla="*/ 195 w 699"/>
                <a:gd name="T71" fmla="*/ 620 h 756"/>
                <a:gd name="T72" fmla="*/ 165 w 699"/>
                <a:gd name="T73" fmla="*/ 596 h 756"/>
                <a:gd name="T74" fmla="*/ 99 w 699"/>
                <a:gd name="T75" fmla="*/ 534 h 756"/>
                <a:gd name="T76" fmla="*/ 61 w 699"/>
                <a:gd name="T77" fmla="*/ 506 h 756"/>
                <a:gd name="T78" fmla="*/ 23 w 699"/>
                <a:gd name="T79" fmla="*/ 470 h 756"/>
                <a:gd name="T80" fmla="*/ 7 w 699"/>
                <a:gd name="T81" fmla="*/ 434 h 756"/>
                <a:gd name="T82" fmla="*/ 5 w 699"/>
                <a:gd name="T83" fmla="*/ 396 h 756"/>
                <a:gd name="T84" fmla="*/ 1 w 699"/>
                <a:gd name="T85" fmla="*/ 392 h 75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0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>
                <a:gd name="T0" fmla="*/ 0 w 109"/>
                <a:gd name="T1" fmla="*/ 0 h 156"/>
                <a:gd name="T2" fmla="*/ 395 w 109"/>
                <a:gd name="T3" fmla="*/ 1 h 156"/>
                <a:gd name="T4" fmla="*/ 1508 w 109"/>
                <a:gd name="T5" fmla="*/ 5 h 156"/>
                <a:gd name="T6" fmla="*/ 3003 w 109"/>
                <a:gd name="T7" fmla="*/ 55 h 156"/>
                <a:gd name="T8" fmla="*/ 4756 w 109"/>
                <a:gd name="T9" fmla="*/ 116 h 156"/>
                <a:gd name="T10" fmla="*/ 6357 w 109"/>
                <a:gd name="T11" fmla="*/ 212 h 156"/>
                <a:gd name="T12" fmla="*/ 7821 w 109"/>
                <a:gd name="T13" fmla="*/ 341 h 156"/>
                <a:gd name="T14" fmla="*/ 8729 w 109"/>
                <a:gd name="T15" fmla="*/ 517 h 156"/>
                <a:gd name="T16" fmla="*/ 8946 w 109"/>
                <a:gd name="T17" fmla="*/ 758 h 156"/>
                <a:gd name="T18" fmla="*/ 8521 w 109"/>
                <a:gd name="T19" fmla="*/ 758 h 156"/>
                <a:gd name="T20" fmla="*/ 8097 w 109"/>
                <a:gd name="T21" fmla="*/ 758 h 156"/>
                <a:gd name="T22" fmla="*/ 7608 w 109"/>
                <a:gd name="T23" fmla="*/ 758 h 156"/>
                <a:gd name="T24" fmla="*/ 7036 w 109"/>
                <a:gd name="T25" fmla="*/ 732 h 156"/>
                <a:gd name="T26" fmla="*/ 6625 w 109"/>
                <a:gd name="T27" fmla="*/ 731 h 156"/>
                <a:gd name="T28" fmla="*/ 6100 w 109"/>
                <a:gd name="T29" fmla="*/ 720 h 156"/>
                <a:gd name="T30" fmla="*/ 5379 w 109"/>
                <a:gd name="T31" fmla="*/ 695 h 156"/>
                <a:gd name="T32" fmla="*/ 4756 w 109"/>
                <a:gd name="T33" fmla="*/ 667 h 156"/>
                <a:gd name="T34" fmla="*/ 4334 w 109"/>
                <a:gd name="T35" fmla="*/ 606 h 156"/>
                <a:gd name="T36" fmla="*/ 4334 w 109"/>
                <a:gd name="T37" fmla="*/ 538 h 156"/>
                <a:gd name="T38" fmla="*/ 4559 w 109"/>
                <a:gd name="T39" fmla="*/ 461 h 156"/>
                <a:gd name="T40" fmla="*/ 4781 w 109"/>
                <a:gd name="T41" fmla="*/ 384 h 156"/>
                <a:gd name="T42" fmla="*/ 4559 w 109"/>
                <a:gd name="T43" fmla="*/ 298 h 156"/>
                <a:gd name="T44" fmla="*/ 3927 w 109"/>
                <a:gd name="T45" fmla="*/ 206 h 156"/>
                <a:gd name="T46" fmla="*/ 2567 w 109"/>
                <a:gd name="T47" fmla="*/ 111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1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590 w 54"/>
                <a:gd name="T5" fmla="*/ 3 h 40"/>
                <a:gd name="T6" fmla="*/ 1316 w 54"/>
                <a:gd name="T7" fmla="*/ 46 h 40"/>
                <a:gd name="T8" fmla="*/ 2196 w 54"/>
                <a:gd name="T9" fmla="*/ 61 h 40"/>
                <a:gd name="T10" fmla="*/ 2936 w 54"/>
                <a:gd name="T11" fmla="*/ 76 h 40"/>
                <a:gd name="T12" fmla="*/ 3719 w 54"/>
                <a:gd name="T13" fmla="*/ 88 h 40"/>
                <a:gd name="T14" fmla="*/ 4545 w 54"/>
                <a:gd name="T15" fmla="*/ 95 h 40"/>
                <a:gd name="T16" fmla="*/ 5485 w 54"/>
                <a:gd name="T17" fmla="*/ 82 h 40"/>
                <a:gd name="T18" fmla="*/ 5359 w 54"/>
                <a:gd name="T19" fmla="*/ 129 h 40"/>
                <a:gd name="T20" fmla="*/ 5060 w 54"/>
                <a:gd name="T21" fmla="*/ 172 h 40"/>
                <a:gd name="T22" fmla="*/ 4488 w 54"/>
                <a:gd name="T23" fmla="*/ 199 h 40"/>
                <a:gd name="T24" fmla="*/ 3679 w 54"/>
                <a:gd name="T25" fmla="*/ 212 h 40"/>
                <a:gd name="T26" fmla="*/ 2821 w 54"/>
                <a:gd name="T27" fmla="*/ 210 h 40"/>
                <a:gd name="T28" fmla="*/ 1888 w 54"/>
                <a:gd name="T29" fmla="*/ 170 h 40"/>
                <a:gd name="T30" fmla="*/ 992 w 54"/>
                <a:gd name="T31" fmla="*/ 110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2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>
                <a:gd name="T0" fmla="*/ 0 w 118"/>
                <a:gd name="T1" fmla="*/ 0 h 209"/>
                <a:gd name="T2" fmla="*/ 6 w 118"/>
                <a:gd name="T3" fmla="*/ 8 h 209"/>
                <a:gd name="T4" fmla="*/ 15 w 118"/>
                <a:gd name="T5" fmla="*/ 19 h 209"/>
                <a:gd name="T6" fmla="*/ 26 w 118"/>
                <a:gd name="T7" fmla="*/ 33 h 209"/>
                <a:gd name="T8" fmla="*/ 38 w 118"/>
                <a:gd name="T9" fmla="*/ 51 h 209"/>
                <a:gd name="T10" fmla="*/ 54 w 118"/>
                <a:gd name="T11" fmla="*/ 72 h 209"/>
                <a:gd name="T12" fmla="*/ 67 w 118"/>
                <a:gd name="T13" fmla="*/ 94 h 209"/>
                <a:gd name="T14" fmla="*/ 79 w 118"/>
                <a:gd name="T15" fmla="*/ 119 h 209"/>
                <a:gd name="T16" fmla="*/ 87 w 118"/>
                <a:gd name="T17" fmla="*/ 146 h 209"/>
                <a:gd name="T18" fmla="*/ 94 w 118"/>
                <a:gd name="T19" fmla="*/ 175 h 209"/>
                <a:gd name="T20" fmla="*/ 91 w 118"/>
                <a:gd name="T21" fmla="*/ 209 h 209"/>
                <a:gd name="T22" fmla="*/ 118 w 118"/>
                <a:gd name="T23" fmla="*/ 209 h 209"/>
                <a:gd name="T24" fmla="*/ 117 w 118"/>
                <a:gd name="T25" fmla="*/ 177 h 209"/>
                <a:gd name="T26" fmla="*/ 104 w 118"/>
                <a:gd name="T27" fmla="*/ 119 h 209"/>
                <a:gd name="T28" fmla="*/ 82 w 118"/>
                <a:gd name="T29" fmla="*/ 69 h 209"/>
                <a:gd name="T30" fmla="*/ 47 w 118"/>
                <a:gd name="T31" fmla="*/ 27 h 209"/>
                <a:gd name="T32" fmla="*/ 0 w 118"/>
                <a:gd name="T33" fmla="*/ 0 h 20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3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>
                <a:gd name="T0" fmla="*/ 103 w 130"/>
                <a:gd name="T1" fmla="*/ 0 h 128"/>
                <a:gd name="T2" fmla="*/ 130 w 130"/>
                <a:gd name="T3" fmla="*/ 128 h 128"/>
                <a:gd name="T4" fmla="*/ 125 w 130"/>
                <a:gd name="T5" fmla="*/ 126 h 128"/>
                <a:gd name="T6" fmla="*/ 111 w 130"/>
                <a:gd name="T7" fmla="*/ 121 h 128"/>
                <a:gd name="T8" fmla="*/ 92 w 130"/>
                <a:gd name="T9" fmla="*/ 111 h 128"/>
                <a:gd name="T10" fmla="*/ 68 w 130"/>
                <a:gd name="T11" fmla="*/ 103 h 128"/>
                <a:gd name="T12" fmla="*/ 41 w 130"/>
                <a:gd name="T13" fmla="*/ 94 h 128"/>
                <a:gd name="T14" fmla="*/ 19 w 130"/>
                <a:gd name="T15" fmla="*/ 90 h 128"/>
                <a:gd name="T16" fmla="*/ 0 w 130"/>
                <a:gd name="T17" fmla="*/ 93 h 128"/>
                <a:gd name="T18" fmla="*/ 0 w 130"/>
                <a:gd name="T19" fmla="*/ 72 h 128"/>
                <a:gd name="T20" fmla="*/ 12 w 130"/>
                <a:gd name="T21" fmla="*/ 70 h 128"/>
                <a:gd name="T22" fmla="*/ 24 w 130"/>
                <a:gd name="T23" fmla="*/ 66 h 128"/>
                <a:gd name="T24" fmla="*/ 38 w 130"/>
                <a:gd name="T25" fmla="*/ 66 h 128"/>
                <a:gd name="T26" fmla="*/ 51 w 130"/>
                <a:gd name="T27" fmla="*/ 67 h 128"/>
                <a:gd name="T28" fmla="*/ 65 w 130"/>
                <a:gd name="T29" fmla="*/ 70 h 128"/>
                <a:gd name="T30" fmla="*/ 78 w 130"/>
                <a:gd name="T31" fmla="*/ 78 h 128"/>
                <a:gd name="T32" fmla="*/ 81 w 130"/>
                <a:gd name="T33" fmla="*/ 74 h 128"/>
                <a:gd name="T34" fmla="*/ 81 w 130"/>
                <a:gd name="T35" fmla="*/ 58 h 128"/>
                <a:gd name="T36" fmla="*/ 82 w 130"/>
                <a:gd name="T37" fmla="*/ 37 h 128"/>
                <a:gd name="T38" fmla="*/ 82 w 130"/>
                <a:gd name="T39" fmla="*/ 29 h 128"/>
                <a:gd name="T40" fmla="*/ 80 w 130"/>
                <a:gd name="T41" fmla="*/ 29 h 128"/>
                <a:gd name="T42" fmla="*/ 77 w 130"/>
                <a:gd name="T43" fmla="*/ 27 h 128"/>
                <a:gd name="T44" fmla="*/ 76 w 130"/>
                <a:gd name="T45" fmla="*/ 22 h 128"/>
                <a:gd name="T46" fmla="*/ 75 w 130"/>
                <a:gd name="T47" fmla="*/ 19 h 128"/>
                <a:gd name="T48" fmla="*/ 76 w 130"/>
                <a:gd name="T49" fmla="*/ 15 h 128"/>
                <a:gd name="T50" fmla="*/ 79 w 130"/>
                <a:gd name="T51" fmla="*/ 10 h 128"/>
                <a:gd name="T52" fmla="*/ 89 w 130"/>
                <a:gd name="T53" fmla="*/ 6 h 128"/>
                <a:gd name="T54" fmla="*/ 103 w 130"/>
                <a:gd name="T55" fmla="*/ 0 h 12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4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>
                <a:gd name="T0" fmla="*/ 37 w 47"/>
                <a:gd name="T1" fmla="*/ 0 h 86"/>
                <a:gd name="T2" fmla="*/ 15 w 47"/>
                <a:gd name="T3" fmla="*/ 37 h 86"/>
                <a:gd name="T4" fmla="*/ 0 w 47"/>
                <a:gd name="T5" fmla="*/ 59 h 86"/>
                <a:gd name="T6" fmla="*/ 0 w 47"/>
                <a:gd name="T7" fmla="*/ 86 h 86"/>
                <a:gd name="T8" fmla="*/ 8 w 47"/>
                <a:gd name="T9" fmla="*/ 82 h 86"/>
                <a:gd name="T10" fmla="*/ 20 w 47"/>
                <a:gd name="T11" fmla="*/ 73 h 86"/>
                <a:gd name="T12" fmla="*/ 33 w 47"/>
                <a:gd name="T13" fmla="*/ 63 h 86"/>
                <a:gd name="T14" fmla="*/ 42 w 47"/>
                <a:gd name="T15" fmla="*/ 51 h 86"/>
                <a:gd name="T16" fmla="*/ 47 w 47"/>
                <a:gd name="T17" fmla="*/ 36 h 86"/>
                <a:gd name="T18" fmla="*/ 46 w 47"/>
                <a:gd name="T19" fmla="*/ 19 h 86"/>
                <a:gd name="T20" fmla="*/ 37 w 47"/>
                <a:gd name="T21" fmla="*/ 0 h 8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5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>
                <a:gd name="T0" fmla="*/ 0 w 497"/>
                <a:gd name="T1" fmla="*/ 13 h 740"/>
                <a:gd name="T2" fmla="*/ 41 w 497"/>
                <a:gd name="T3" fmla="*/ 4 h 740"/>
                <a:gd name="T4" fmla="*/ 101 w 497"/>
                <a:gd name="T5" fmla="*/ 0 h 740"/>
                <a:gd name="T6" fmla="*/ 170 w 497"/>
                <a:gd name="T7" fmla="*/ 4 h 740"/>
                <a:gd name="T8" fmla="*/ 248 w 497"/>
                <a:gd name="T9" fmla="*/ 21 h 740"/>
                <a:gd name="T10" fmla="*/ 323 w 497"/>
                <a:gd name="T11" fmla="*/ 50 h 740"/>
                <a:gd name="T12" fmla="*/ 382 w 497"/>
                <a:gd name="T13" fmla="*/ 90 h 740"/>
                <a:gd name="T14" fmla="*/ 428 w 497"/>
                <a:gd name="T15" fmla="*/ 141 h 740"/>
                <a:gd name="T16" fmla="*/ 463 w 497"/>
                <a:gd name="T17" fmla="*/ 199 h 740"/>
                <a:gd name="T18" fmla="*/ 485 w 497"/>
                <a:gd name="T19" fmla="*/ 262 h 740"/>
                <a:gd name="T20" fmla="*/ 496 w 497"/>
                <a:gd name="T21" fmla="*/ 327 h 740"/>
                <a:gd name="T22" fmla="*/ 497 w 497"/>
                <a:gd name="T23" fmla="*/ 396 h 740"/>
                <a:gd name="T24" fmla="*/ 487 w 497"/>
                <a:gd name="T25" fmla="*/ 462 h 740"/>
                <a:gd name="T26" fmla="*/ 470 w 497"/>
                <a:gd name="T27" fmla="*/ 527 h 740"/>
                <a:gd name="T28" fmla="*/ 443 w 497"/>
                <a:gd name="T29" fmla="*/ 586 h 740"/>
                <a:gd name="T30" fmla="*/ 406 w 497"/>
                <a:gd name="T31" fmla="*/ 639 h 740"/>
                <a:gd name="T32" fmla="*/ 364 w 497"/>
                <a:gd name="T33" fmla="*/ 683 h 740"/>
                <a:gd name="T34" fmla="*/ 315 w 497"/>
                <a:gd name="T35" fmla="*/ 715 h 740"/>
                <a:gd name="T36" fmla="*/ 259 w 497"/>
                <a:gd name="T37" fmla="*/ 736 h 740"/>
                <a:gd name="T38" fmla="*/ 198 w 497"/>
                <a:gd name="T39" fmla="*/ 740 h 740"/>
                <a:gd name="T40" fmla="*/ 131 w 497"/>
                <a:gd name="T41" fmla="*/ 727 h 740"/>
                <a:gd name="T42" fmla="*/ 167 w 497"/>
                <a:gd name="T43" fmla="*/ 728 h 740"/>
                <a:gd name="T44" fmla="*/ 204 w 497"/>
                <a:gd name="T45" fmla="*/ 718 h 740"/>
                <a:gd name="T46" fmla="*/ 238 w 497"/>
                <a:gd name="T47" fmla="*/ 700 h 740"/>
                <a:gd name="T48" fmla="*/ 272 w 497"/>
                <a:gd name="T49" fmla="*/ 670 h 740"/>
                <a:gd name="T50" fmla="*/ 304 w 497"/>
                <a:gd name="T51" fmla="*/ 635 h 740"/>
                <a:gd name="T52" fmla="*/ 333 w 497"/>
                <a:gd name="T53" fmla="*/ 594 h 740"/>
                <a:gd name="T54" fmla="*/ 358 w 497"/>
                <a:gd name="T55" fmla="*/ 549 h 740"/>
                <a:gd name="T56" fmla="*/ 381 w 497"/>
                <a:gd name="T57" fmla="*/ 500 h 740"/>
                <a:gd name="T58" fmla="*/ 396 w 497"/>
                <a:gd name="T59" fmla="*/ 449 h 740"/>
                <a:gd name="T60" fmla="*/ 408 w 497"/>
                <a:gd name="T61" fmla="*/ 397 h 740"/>
                <a:gd name="T62" fmla="*/ 414 w 497"/>
                <a:gd name="T63" fmla="*/ 346 h 740"/>
                <a:gd name="T64" fmla="*/ 412 w 497"/>
                <a:gd name="T65" fmla="*/ 296 h 740"/>
                <a:gd name="T66" fmla="*/ 402 w 497"/>
                <a:gd name="T67" fmla="*/ 251 h 740"/>
                <a:gd name="T68" fmla="*/ 384 w 497"/>
                <a:gd name="T69" fmla="*/ 208 h 740"/>
                <a:gd name="T70" fmla="*/ 357 w 497"/>
                <a:gd name="T71" fmla="*/ 172 h 740"/>
                <a:gd name="T72" fmla="*/ 320 w 497"/>
                <a:gd name="T73" fmla="*/ 142 h 740"/>
                <a:gd name="T74" fmla="*/ 260 w 497"/>
                <a:gd name="T75" fmla="*/ 107 h 740"/>
                <a:gd name="T76" fmla="*/ 203 w 497"/>
                <a:gd name="T77" fmla="*/ 82 h 740"/>
                <a:gd name="T78" fmla="*/ 154 w 497"/>
                <a:gd name="T79" fmla="*/ 65 h 740"/>
                <a:gd name="T80" fmla="*/ 108 w 497"/>
                <a:gd name="T81" fmla="*/ 56 h 740"/>
                <a:gd name="T82" fmla="*/ 68 w 497"/>
                <a:gd name="T83" fmla="*/ 55 h 740"/>
                <a:gd name="T84" fmla="*/ 32 w 497"/>
                <a:gd name="T85" fmla="*/ 61 h 740"/>
                <a:gd name="T86" fmla="*/ 0 w 497"/>
                <a:gd name="T87" fmla="*/ 70 h 740"/>
                <a:gd name="T88" fmla="*/ 0 w 497"/>
                <a:gd name="T89" fmla="*/ 13 h 740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6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51 h 237"/>
                <a:gd name="T4" fmla="*/ 2225 w 257"/>
                <a:gd name="T5" fmla="*/ 106 h 237"/>
                <a:gd name="T6" fmla="*/ 5092 w 257"/>
                <a:gd name="T7" fmla="*/ 162 h 237"/>
                <a:gd name="T8" fmla="*/ 9123 w 257"/>
                <a:gd name="T9" fmla="*/ 210 h 237"/>
                <a:gd name="T10" fmla="*/ 14740 w 257"/>
                <a:gd name="T11" fmla="*/ 255 h 237"/>
                <a:gd name="T12" fmla="*/ 21878 w 257"/>
                <a:gd name="T13" fmla="*/ 303 h 237"/>
                <a:gd name="T14" fmla="*/ 30992 w 257"/>
                <a:gd name="T15" fmla="*/ 346 h 237"/>
                <a:gd name="T16" fmla="*/ 41483 w 257"/>
                <a:gd name="T17" fmla="*/ 382 h 237"/>
                <a:gd name="T18" fmla="*/ 54972 w 257"/>
                <a:gd name="T19" fmla="*/ 417 h 237"/>
                <a:gd name="T20" fmla="*/ 70227 w 257"/>
                <a:gd name="T21" fmla="*/ 446 h 237"/>
                <a:gd name="T22" fmla="*/ 86497 w 257"/>
                <a:gd name="T23" fmla="*/ 469 h 237"/>
                <a:gd name="T24" fmla="*/ 106625 w 257"/>
                <a:gd name="T25" fmla="*/ 489 h 237"/>
                <a:gd name="T26" fmla="*/ 128597 w 257"/>
                <a:gd name="T27" fmla="*/ 501 h 237"/>
                <a:gd name="T28" fmla="*/ 153717 w 257"/>
                <a:gd name="T29" fmla="*/ 510 h 237"/>
                <a:gd name="T30" fmla="*/ 179655 w 257"/>
                <a:gd name="T31" fmla="*/ 506 h 237"/>
                <a:gd name="T32" fmla="*/ 210023 w 257"/>
                <a:gd name="T33" fmla="*/ 498 h 237"/>
                <a:gd name="T34" fmla="*/ 183415 w 257"/>
                <a:gd name="T35" fmla="*/ 486 h 237"/>
                <a:gd name="T36" fmla="*/ 159133 w 257"/>
                <a:gd name="T37" fmla="*/ 470 h 237"/>
                <a:gd name="T38" fmla="*/ 138971 w 257"/>
                <a:gd name="T39" fmla="*/ 454 h 237"/>
                <a:gd name="T40" fmla="*/ 120957 w 257"/>
                <a:gd name="T41" fmla="*/ 438 h 237"/>
                <a:gd name="T42" fmla="*/ 104533 w 257"/>
                <a:gd name="T43" fmla="*/ 415 h 237"/>
                <a:gd name="T44" fmla="*/ 91583 w 257"/>
                <a:gd name="T45" fmla="*/ 390 h 237"/>
                <a:gd name="T46" fmla="*/ 79635 w 257"/>
                <a:gd name="T47" fmla="*/ 363 h 237"/>
                <a:gd name="T48" fmla="*/ 68421 w 257"/>
                <a:gd name="T49" fmla="*/ 334 h 237"/>
                <a:gd name="T50" fmla="*/ 58345 w 257"/>
                <a:gd name="T51" fmla="*/ 303 h 237"/>
                <a:gd name="T52" fmla="*/ 50121 w 257"/>
                <a:gd name="T53" fmla="*/ 266 h 237"/>
                <a:gd name="T54" fmla="*/ 43070 w 257"/>
                <a:gd name="T55" fmla="*/ 231 h 237"/>
                <a:gd name="T56" fmla="*/ 35349 w 257"/>
                <a:gd name="T57" fmla="*/ 188 h 237"/>
                <a:gd name="T58" fmla="*/ 26946 w 257"/>
                <a:gd name="T59" fmla="*/ 147 h 237"/>
                <a:gd name="T60" fmla="*/ 18923 w 257"/>
                <a:gd name="T61" fmla="*/ 102 h 237"/>
                <a:gd name="T62" fmla="*/ 9558 w 257"/>
                <a:gd name="T63" fmla="*/ 49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7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>
                <a:gd name="T0" fmla="*/ 72914 w 124"/>
                <a:gd name="T1" fmla="*/ 0 h 110"/>
                <a:gd name="T2" fmla="*/ 116567 w 124"/>
                <a:gd name="T3" fmla="*/ 299 h 110"/>
                <a:gd name="T4" fmla="*/ 113277 w 124"/>
                <a:gd name="T5" fmla="*/ 298 h 110"/>
                <a:gd name="T6" fmla="*/ 100630 w 124"/>
                <a:gd name="T7" fmla="*/ 293 h 110"/>
                <a:gd name="T8" fmla="*/ 84110 w 124"/>
                <a:gd name="T9" fmla="*/ 283 h 110"/>
                <a:gd name="T10" fmla="*/ 64267 w 124"/>
                <a:gd name="T11" fmla="*/ 277 h 110"/>
                <a:gd name="T12" fmla="*/ 42294 w 124"/>
                <a:gd name="T13" fmla="*/ 271 h 110"/>
                <a:gd name="T14" fmla="*/ 24009 w 124"/>
                <a:gd name="T15" fmla="*/ 273 h 110"/>
                <a:gd name="T16" fmla="*/ 8547 w 124"/>
                <a:gd name="T17" fmla="*/ 285 h 110"/>
                <a:gd name="T18" fmla="*/ 0 w 124"/>
                <a:gd name="T19" fmla="*/ 306 h 110"/>
                <a:gd name="T20" fmla="*/ 3499 w 124"/>
                <a:gd name="T21" fmla="*/ 273 h 110"/>
                <a:gd name="T22" fmla="*/ 7687 w 124"/>
                <a:gd name="T23" fmla="*/ 248 h 110"/>
                <a:gd name="T24" fmla="*/ 15503 w 124"/>
                <a:gd name="T25" fmla="*/ 229 h 110"/>
                <a:gd name="T26" fmla="*/ 24009 w 124"/>
                <a:gd name="T27" fmla="*/ 211 h 110"/>
                <a:gd name="T28" fmla="*/ 34060 w 124"/>
                <a:gd name="T29" fmla="*/ 200 h 110"/>
                <a:gd name="T30" fmla="*/ 43979 w 124"/>
                <a:gd name="T31" fmla="*/ 199 h 110"/>
                <a:gd name="T32" fmla="*/ 55149 w 124"/>
                <a:gd name="T33" fmla="*/ 199 h 110"/>
                <a:gd name="T34" fmla="*/ 67786 w 124"/>
                <a:gd name="T35" fmla="*/ 208 h 110"/>
                <a:gd name="T36" fmla="*/ 68688 w 124"/>
                <a:gd name="T37" fmla="*/ 199 h 110"/>
                <a:gd name="T38" fmla="*/ 65953 w 124"/>
                <a:gd name="T39" fmla="*/ 159 h 110"/>
                <a:gd name="T40" fmla="*/ 62917 w 124"/>
                <a:gd name="T41" fmla="*/ 106 h 110"/>
                <a:gd name="T42" fmla="*/ 61778 w 124"/>
                <a:gd name="T43" fmla="*/ 83 h 110"/>
                <a:gd name="T44" fmla="*/ 59230 w 124"/>
                <a:gd name="T45" fmla="*/ 83 h 110"/>
                <a:gd name="T46" fmla="*/ 56960 w 124"/>
                <a:gd name="T47" fmla="*/ 79 h 110"/>
                <a:gd name="T48" fmla="*/ 55149 w 124"/>
                <a:gd name="T49" fmla="*/ 70 h 110"/>
                <a:gd name="T50" fmla="*/ 54140 w 124"/>
                <a:gd name="T51" fmla="*/ 61 h 110"/>
                <a:gd name="T52" fmla="*/ 54140 w 124"/>
                <a:gd name="T53" fmla="*/ 51 h 110"/>
                <a:gd name="T54" fmla="*/ 55149 w 124"/>
                <a:gd name="T55" fmla="*/ 41 h 110"/>
                <a:gd name="T56" fmla="*/ 62453 w 124"/>
                <a:gd name="T57" fmla="*/ 8 h 110"/>
                <a:gd name="T58" fmla="*/ 72914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8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>
                <a:gd name="T0" fmla="*/ 0 w 109"/>
                <a:gd name="T1" fmla="*/ 0 h 156"/>
                <a:gd name="T2" fmla="*/ 4775 w 109"/>
                <a:gd name="T3" fmla="*/ 1 h 156"/>
                <a:gd name="T4" fmla="*/ 17020 w 109"/>
                <a:gd name="T5" fmla="*/ 5 h 156"/>
                <a:gd name="T6" fmla="*/ 35631 w 109"/>
                <a:gd name="T7" fmla="*/ 12 h 156"/>
                <a:gd name="T8" fmla="*/ 56302 w 109"/>
                <a:gd name="T9" fmla="*/ 47 h 156"/>
                <a:gd name="T10" fmla="*/ 75930 w 109"/>
                <a:gd name="T11" fmla="*/ 75 h 156"/>
                <a:gd name="T12" fmla="*/ 93160 w 109"/>
                <a:gd name="T13" fmla="*/ 126 h 156"/>
                <a:gd name="T14" fmla="*/ 103666 w 109"/>
                <a:gd name="T15" fmla="*/ 193 h 156"/>
                <a:gd name="T16" fmla="*/ 105727 w 109"/>
                <a:gd name="T17" fmla="*/ 279 h 156"/>
                <a:gd name="T18" fmla="*/ 102401 w 109"/>
                <a:gd name="T19" fmla="*/ 279 h 156"/>
                <a:gd name="T20" fmla="*/ 96769 w 109"/>
                <a:gd name="T21" fmla="*/ 279 h 156"/>
                <a:gd name="T22" fmla="*/ 90212 w 109"/>
                <a:gd name="T23" fmla="*/ 279 h 156"/>
                <a:gd name="T24" fmla="*/ 84281 w 109"/>
                <a:gd name="T25" fmla="*/ 275 h 156"/>
                <a:gd name="T26" fmla="*/ 78396 w 109"/>
                <a:gd name="T27" fmla="*/ 273 h 156"/>
                <a:gd name="T28" fmla="*/ 71828 w 109"/>
                <a:gd name="T29" fmla="*/ 268 h 156"/>
                <a:gd name="T30" fmla="*/ 63961 w 109"/>
                <a:gd name="T31" fmla="*/ 259 h 156"/>
                <a:gd name="T32" fmla="*/ 56302 w 109"/>
                <a:gd name="T33" fmla="*/ 249 h 156"/>
                <a:gd name="T34" fmla="*/ 51221 w 109"/>
                <a:gd name="T35" fmla="*/ 224 h 156"/>
                <a:gd name="T36" fmla="*/ 51221 w 109"/>
                <a:gd name="T37" fmla="*/ 198 h 156"/>
                <a:gd name="T38" fmla="*/ 54741 w 109"/>
                <a:gd name="T39" fmla="*/ 173 h 156"/>
                <a:gd name="T40" fmla="*/ 57983 w 109"/>
                <a:gd name="T41" fmla="*/ 141 h 156"/>
                <a:gd name="T42" fmla="*/ 54741 w 109"/>
                <a:gd name="T43" fmla="*/ 113 h 156"/>
                <a:gd name="T44" fmla="*/ 46948 w 109"/>
                <a:gd name="T45" fmla="*/ 73 h 156"/>
                <a:gd name="T46" fmla="*/ 30550 w 109"/>
                <a:gd name="T47" fmla="*/ 46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9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>
                <a:gd name="T0" fmla="*/ 30268 w 46"/>
                <a:gd name="T1" fmla="*/ 0 h 94"/>
                <a:gd name="T2" fmla="*/ 19190 w 46"/>
                <a:gd name="T3" fmla="*/ 75 h 94"/>
                <a:gd name="T4" fmla="*/ 14238 w 46"/>
                <a:gd name="T5" fmla="*/ 126 h 94"/>
                <a:gd name="T6" fmla="*/ 10564 w 46"/>
                <a:gd name="T7" fmla="*/ 164 h 94"/>
                <a:gd name="T8" fmla="*/ 0 w 46"/>
                <a:gd name="T9" fmla="*/ 192 h 94"/>
                <a:gd name="T10" fmla="*/ 11595 w 46"/>
                <a:gd name="T11" fmla="*/ 180 h 94"/>
                <a:gd name="T12" fmla="*/ 22457 w 46"/>
                <a:gd name="T13" fmla="*/ 167 h 94"/>
                <a:gd name="T14" fmla="*/ 30416 w 46"/>
                <a:gd name="T15" fmla="*/ 140 h 94"/>
                <a:gd name="T16" fmla="*/ 38266 w 46"/>
                <a:gd name="T17" fmla="*/ 116 h 94"/>
                <a:gd name="T18" fmla="*/ 43559 w 46"/>
                <a:gd name="T19" fmla="*/ 91 h 94"/>
                <a:gd name="T20" fmla="*/ 44093 w 46"/>
                <a:gd name="T21" fmla="*/ 59 h 94"/>
                <a:gd name="T22" fmla="*/ 40796 w 46"/>
                <a:gd name="T23" fmla="*/ 15 h 94"/>
                <a:gd name="T24" fmla="*/ 30268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0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4757 w 54"/>
                <a:gd name="T5" fmla="*/ 3 h 40"/>
                <a:gd name="T6" fmla="*/ 9643 w 54"/>
                <a:gd name="T7" fmla="*/ 8 h 40"/>
                <a:gd name="T8" fmla="*/ 15503 w 54"/>
                <a:gd name="T9" fmla="*/ 12 h 40"/>
                <a:gd name="T10" fmla="*/ 21847 w 54"/>
                <a:gd name="T11" fmla="*/ 15 h 40"/>
                <a:gd name="T12" fmla="*/ 28673 w 54"/>
                <a:gd name="T13" fmla="*/ 17 h 40"/>
                <a:gd name="T14" fmla="*/ 34079 w 54"/>
                <a:gd name="T15" fmla="*/ 18 h 40"/>
                <a:gd name="T16" fmla="*/ 40427 w 54"/>
                <a:gd name="T17" fmla="*/ 16 h 40"/>
                <a:gd name="T18" fmla="*/ 39909 w 54"/>
                <a:gd name="T19" fmla="*/ 48 h 40"/>
                <a:gd name="T20" fmla="*/ 37669 w 54"/>
                <a:gd name="T21" fmla="*/ 56 h 40"/>
                <a:gd name="T22" fmla="*/ 33173 w 54"/>
                <a:gd name="T23" fmla="*/ 61 h 40"/>
                <a:gd name="T24" fmla="*/ 27561 w 54"/>
                <a:gd name="T25" fmla="*/ 65 h 40"/>
                <a:gd name="T26" fmla="*/ 20671 w 54"/>
                <a:gd name="T27" fmla="*/ 63 h 40"/>
                <a:gd name="T28" fmla="*/ 13995 w 54"/>
                <a:gd name="T29" fmla="*/ 55 h 40"/>
                <a:gd name="T30" fmla="*/ 7232 w 54"/>
                <a:gd name="T31" fmla="*/ 43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1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>
                <a:gd name="T0" fmla="*/ 264 w 360"/>
                <a:gd name="T1" fmla="*/ 0 h 650"/>
                <a:gd name="T2" fmla="*/ 269 w 360"/>
                <a:gd name="T3" fmla="*/ 9 h 650"/>
                <a:gd name="T4" fmla="*/ 277 w 360"/>
                <a:gd name="T5" fmla="*/ 22 h 650"/>
                <a:gd name="T6" fmla="*/ 286 w 360"/>
                <a:gd name="T7" fmla="*/ 39 h 650"/>
                <a:gd name="T8" fmla="*/ 297 w 360"/>
                <a:gd name="T9" fmla="*/ 58 h 650"/>
                <a:gd name="T10" fmla="*/ 309 w 360"/>
                <a:gd name="T11" fmla="*/ 83 h 650"/>
                <a:gd name="T12" fmla="*/ 319 w 360"/>
                <a:gd name="T13" fmla="*/ 108 h 650"/>
                <a:gd name="T14" fmla="*/ 329 w 360"/>
                <a:gd name="T15" fmla="*/ 136 h 650"/>
                <a:gd name="T16" fmla="*/ 333 w 360"/>
                <a:gd name="T17" fmla="*/ 163 h 650"/>
                <a:gd name="T18" fmla="*/ 336 w 360"/>
                <a:gd name="T19" fmla="*/ 193 h 650"/>
                <a:gd name="T20" fmla="*/ 332 w 360"/>
                <a:gd name="T21" fmla="*/ 223 h 650"/>
                <a:gd name="T22" fmla="*/ 323 w 360"/>
                <a:gd name="T23" fmla="*/ 255 h 650"/>
                <a:gd name="T24" fmla="*/ 310 w 360"/>
                <a:gd name="T25" fmla="*/ 285 h 650"/>
                <a:gd name="T26" fmla="*/ 287 w 360"/>
                <a:gd name="T27" fmla="*/ 315 h 650"/>
                <a:gd name="T28" fmla="*/ 257 w 360"/>
                <a:gd name="T29" fmla="*/ 343 h 650"/>
                <a:gd name="T30" fmla="*/ 218 w 360"/>
                <a:gd name="T31" fmla="*/ 370 h 650"/>
                <a:gd name="T32" fmla="*/ 167 w 360"/>
                <a:gd name="T33" fmla="*/ 396 h 650"/>
                <a:gd name="T34" fmla="*/ 111 w 360"/>
                <a:gd name="T35" fmla="*/ 425 h 650"/>
                <a:gd name="T36" fmla="*/ 69 w 360"/>
                <a:gd name="T37" fmla="*/ 457 h 650"/>
                <a:gd name="T38" fmla="*/ 35 w 360"/>
                <a:gd name="T39" fmla="*/ 490 h 650"/>
                <a:gd name="T40" fmla="*/ 12 w 360"/>
                <a:gd name="T41" fmla="*/ 526 h 650"/>
                <a:gd name="T42" fmla="*/ 0 w 360"/>
                <a:gd name="T43" fmla="*/ 553 h 650"/>
                <a:gd name="T44" fmla="*/ 0 w 360"/>
                <a:gd name="T45" fmla="*/ 650 h 650"/>
                <a:gd name="T46" fmla="*/ 6 w 360"/>
                <a:gd name="T47" fmla="*/ 628 h 650"/>
                <a:gd name="T48" fmla="*/ 19 w 360"/>
                <a:gd name="T49" fmla="*/ 594 h 650"/>
                <a:gd name="T50" fmla="*/ 43 w 360"/>
                <a:gd name="T51" fmla="*/ 551 h 650"/>
                <a:gd name="T52" fmla="*/ 76 w 360"/>
                <a:gd name="T53" fmla="*/ 503 h 650"/>
                <a:gd name="T54" fmla="*/ 125 w 360"/>
                <a:gd name="T55" fmla="*/ 454 h 650"/>
                <a:gd name="T56" fmla="*/ 190 w 360"/>
                <a:gd name="T57" fmla="*/ 408 h 650"/>
                <a:gd name="T58" fmla="*/ 275 w 360"/>
                <a:gd name="T59" fmla="*/ 365 h 650"/>
                <a:gd name="T60" fmla="*/ 308 w 360"/>
                <a:gd name="T61" fmla="*/ 342 h 650"/>
                <a:gd name="T62" fmla="*/ 335 w 360"/>
                <a:gd name="T63" fmla="*/ 305 h 650"/>
                <a:gd name="T64" fmla="*/ 352 w 360"/>
                <a:gd name="T65" fmla="*/ 255 h 650"/>
                <a:gd name="T66" fmla="*/ 360 w 360"/>
                <a:gd name="T67" fmla="*/ 201 h 650"/>
                <a:gd name="T68" fmla="*/ 356 w 360"/>
                <a:gd name="T69" fmla="*/ 144 h 650"/>
                <a:gd name="T70" fmla="*/ 341 w 360"/>
                <a:gd name="T71" fmla="*/ 88 h 650"/>
                <a:gd name="T72" fmla="*/ 311 w 360"/>
                <a:gd name="T73" fmla="*/ 39 h 650"/>
                <a:gd name="T74" fmla="*/ 264 w 360"/>
                <a:gd name="T75" fmla="*/ 0 h 65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2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>
                <a:gd name="T0" fmla="*/ 15888 w 596"/>
                <a:gd name="T1" fmla="*/ 728 h 666"/>
                <a:gd name="T2" fmla="*/ 5888 w 596"/>
                <a:gd name="T3" fmla="*/ 675 h 666"/>
                <a:gd name="T4" fmla="*/ 0 w 596"/>
                <a:gd name="T5" fmla="*/ 571 h 666"/>
                <a:gd name="T6" fmla="*/ 3557 w 596"/>
                <a:gd name="T7" fmla="*/ 439 h 666"/>
                <a:gd name="T8" fmla="*/ 24758 w 596"/>
                <a:gd name="T9" fmla="*/ 299 h 666"/>
                <a:gd name="T10" fmla="*/ 67255 w 596"/>
                <a:gd name="T11" fmla="*/ 168 h 666"/>
                <a:gd name="T12" fmla="*/ 139003 w 596"/>
                <a:gd name="T13" fmla="*/ 58 h 666"/>
                <a:gd name="T14" fmla="*/ 241213 w 596"/>
                <a:gd name="T15" fmla="*/ 2 h 666"/>
                <a:gd name="T16" fmla="*/ 371971 w 596"/>
                <a:gd name="T17" fmla="*/ 9 h 666"/>
                <a:gd name="T18" fmla="*/ 473207 w 596"/>
                <a:gd name="T19" fmla="*/ 133 h 666"/>
                <a:gd name="T20" fmla="*/ 541633 w 596"/>
                <a:gd name="T21" fmla="*/ 324 h 666"/>
                <a:gd name="T22" fmla="*/ 577566 w 596"/>
                <a:gd name="T23" fmla="*/ 563 h 666"/>
                <a:gd name="T24" fmla="*/ 582015 w 596"/>
                <a:gd name="T25" fmla="*/ 810 h 666"/>
                <a:gd name="T26" fmla="*/ 553836 w 596"/>
                <a:gd name="T27" fmla="*/ 1036 h 666"/>
                <a:gd name="T28" fmla="*/ 495578 w 596"/>
                <a:gd name="T29" fmla="*/ 1213 h 666"/>
                <a:gd name="T30" fmla="*/ 407716 w 596"/>
                <a:gd name="T31" fmla="*/ 1310 h 666"/>
                <a:gd name="T32" fmla="*/ 380447 w 596"/>
                <a:gd name="T33" fmla="*/ 1303 h 666"/>
                <a:gd name="T34" fmla="*/ 431444 w 596"/>
                <a:gd name="T35" fmla="*/ 1223 h 666"/>
                <a:gd name="T36" fmla="*/ 471104 w 596"/>
                <a:gd name="T37" fmla="*/ 1072 h 666"/>
                <a:gd name="T38" fmla="*/ 498384 w 596"/>
                <a:gd name="T39" fmla="*/ 896 h 666"/>
                <a:gd name="T40" fmla="*/ 508070 w 596"/>
                <a:gd name="T41" fmla="*/ 702 h 666"/>
                <a:gd name="T42" fmla="*/ 502209 w 596"/>
                <a:gd name="T43" fmla="*/ 509 h 666"/>
                <a:gd name="T44" fmla="*/ 473834 w 596"/>
                <a:gd name="T45" fmla="*/ 343 h 666"/>
                <a:gd name="T46" fmla="*/ 423286 w 596"/>
                <a:gd name="T47" fmla="*/ 221 h 666"/>
                <a:gd name="T48" fmla="*/ 333632 w 596"/>
                <a:gd name="T49" fmla="*/ 146 h 666"/>
                <a:gd name="T50" fmla="*/ 240624 w 596"/>
                <a:gd name="T51" fmla="*/ 118 h 666"/>
                <a:gd name="T52" fmla="*/ 170282 w 596"/>
                <a:gd name="T53" fmla="*/ 138 h 666"/>
                <a:gd name="T54" fmla="*/ 118497 w 596"/>
                <a:gd name="T55" fmla="*/ 198 h 666"/>
                <a:gd name="T56" fmla="*/ 81989 w 596"/>
                <a:gd name="T57" fmla="*/ 294 h 666"/>
                <a:gd name="T58" fmla="*/ 55796 w 596"/>
                <a:gd name="T59" fmla="*/ 408 h 666"/>
                <a:gd name="T60" fmla="*/ 39003 w 596"/>
                <a:gd name="T61" fmla="*/ 536 h 666"/>
                <a:gd name="T62" fmla="*/ 27397 w 596"/>
                <a:gd name="T63" fmla="*/ 666 h 66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7389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title style</a:t>
            </a:r>
          </a:p>
        </p:txBody>
      </p:sp>
      <p:sp>
        <p:nvSpPr>
          <p:cNvPr id="1028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en-US" smtClean="0"/>
              <a:t>Click to edit Master text styles</a:t>
            </a:r>
          </a:p>
          <a:p>
            <a:pPr lvl="1"/>
            <a:r>
              <a:rPr lang="tr-TR" altLang="en-US" smtClean="0"/>
              <a:t>Second level</a:t>
            </a:r>
          </a:p>
          <a:p>
            <a:pPr lvl="2"/>
            <a:r>
              <a:rPr lang="tr-TR" altLang="en-US" smtClean="0"/>
              <a:t>Third level</a:t>
            </a:r>
          </a:p>
          <a:p>
            <a:pPr lvl="3"/>
            <a:r>
              <a:rPr lang="tr-TR" altLang="en-US" smtClean="0"/>
              <a:t>Fourth level</a:t>
            </a:r>
          </a:p>
          <a:p>
            <a:pPr lvl="4"/>
            <a:r>
              <a:rPr lang="tr-TR" altLang="en-US" smtClean="0"/>
              <a:t>Fifth level</a:t>
            </a:r>
          </a:p>
        </p:txBody>
      </p:sp>
      <p:sp>
        <p:nvSpPr>
          <p:cNvPr id="57391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fld id="{D8F41E08-1D29-4179-BC30-7519F71FABEB}" type="datetime1">
              <a:rPr lang="en-AU"/>
              <a:pPr>
                <a:defRPr/>
              </a:pPr>
              <a:t>16/11/2020</a:t>
            </a:fld>
            <a:endParaRPr lang="tr-TR"/>
          </a:p>
        </p:txBody>
      </p:sp>
      <p:sp>
        <p:nvSpPr>
          <p:cNvPr id="57392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7393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B309A9A2-3A75-4836-A4EE-62031EBD2A4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2" r:id="rId1"/>
    <p:sldLayoutId id="2147483961" r:id="rId2"/>
    <p:sldLayoutId id="2147483962" r:id="rId3"/>
    <p:sldLayoutId id="2147483963" r:id="rId4"/>
    <p:sldLayoutId id="2147483964" r:id="rId5"/>
    <p:sldLayoutId id="2147483965" r:id="rId6"/>
    <p:sldLayoutId id="2147483966" r:id="rId7"/>
    <p:sldLayoutId id="2147483967" r:id="rId8"/>
    <p:sldLayoutId id="2147483968" r:id="rId9"/>
    <p:sldLayoutId id="2147483969" r:id="rId10"/>
    <p:sldLayoutId id="2147483970" r:id="rId11"/>
    <p:sldLayoutId id="2147483971" r:id="rId12"/>
  </p:sldLayoutIdLst>
  <p:hf hdr="0" ftr="0" dt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2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Microsoft_Excel_97-2003_Worksheet3.xls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e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emf"/><Relationship Id="rId4" Type="http://schemas.openxmlformats.org/officeDocument/2006/relationships/oleObject" Target="../embeddings/Microsoft_Excel_97-2003_Worksheet4.xls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5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7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8.emf"/><Relationship Id="rId4" Type="http://schemas.openxmlformats.org/officeDocument/2006/relationships/oleObject" Target="../embeddings/Microsoft_Excel_97-2003_Worksheet6.xls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chart" Target="../charts/chart5.xml"/><Relationship Id="rId5" Type="http://schemas.openxmlformats.org/officeDocument/2006/relationships/image" Target="../media/image9.emf"/><Relationship Id="rId4" Type="http://schemas.openxmlformats.org/officeDocument/2006/relationships/oleObject" Target="../embeddings/Microsoft_Excel_97-2003_Worksheet7.xls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C480748-61CF-4F46-BD43-FF3C1DD5CABD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tr-TR" altLang="en-US" sz="1400" smtClean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2060575"/>
            <a:ext cx="7777162" cy="2160588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b="0" dirty="0" smtClean="0">
                <a:latin typeface="Times New Roman" pitchFamily="18" charset="0"/>
              </a:rPr>
              <a:t>Bilkent University</a:t>
            </a:r>
            <a:br>
              <a:rPr lang="tr-TR" sz="4000" b="0" dirty="0" smtClean="0">
                <a:latin typeface="Times New Roman" pitchFamily="18" charset="0"/>
              </a:rPr>
            </a:br>
            <a:r>
              <a:rPr lang="tr-TR" sz="4000" b="0" dirty="0" smtClean="0">
                <a:latin typeface="Times New Roman" pitchFamily="18" charset="0"/>
              </a:rPr>
              <a:t>School of Applied Technology &amp; Management (SATM)</a:t>
            </a:r>
            <a:br>
              <a:rPr lang="tr-TR" sz="4000" b="0" dirty="0" smtClean="0">
                <a:latin typeface="Times New Roman" pitchFamily="18" charset="0"/>
              </a:rPr>
            </a:br>
            <a:r>
              <a:rPr lang="tr-TR" sz="4000" b="0" dirty="0" smtClean="0">
                <a:latin typeface="Times New Roman" pitchFamily="18" charset="0"/>
              </a:rPr>
              <a:t>Department of Tourism &amp; Hotel Management (THM)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4797425"/>
            <a:ext cx="6400800" cy="9366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tr-TR" sz="2800" b="0" dirty="0" smtClean="0">
                <a:latin typeface="Times New Roman" pitchFamily="18" charset="0"/>
              </a:rPr>
              <a:t>THM 348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sz="2800" b="0" dirty="0" smtClean="0">
                <a:latin typeface="Times New Roman" pitchFamily="18" charset="0"/>
              </a:rPr>
              <a:t>Mid-Semester Evaluation</a:t>
            </a:r>
          </a:p>
        </p:txBody>
      </p:sp>
      <p:pic>
        <p:nvPicPr>
          <p:cNvPr id="410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8600"/>
            <a:ext cx="12192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02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400" dirty="0" smtClean="0"/>
              <a:t>16</a:t>
            </a:r>
            <a:r>
              <a:rPr lang="en-AU" altLang="tr-TR" sz="1400" dirty="0" smtClean="0"/>
              <a:t>/</a:t>
            </a:r>
            <a:r>
              <a:rPr lang="en-US" altLang="tr-TR" sz="1400" dirty="0" smtClean="0"/>
              <a:t>11</a:t>
            </a:r>
            <a:r>
              <a:rPr lang="tr-TR" altLang="tr-TR" sz="1400" dirty="0" smtClean="0"/>
              <a:t>/2020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DD6CD9B-7A5B-431F-84CD-A6BBFF9870A5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tr-TR" altLang="en-US" sz="1400" smtClean="0"/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674688" y="293688"/>
            <a:ext cx="41433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believe that my skills are fully utilized in class</a:t>
            </a:r>
            <a:r>
              <a:rPr lang="en-US" altLang="en-US" sz="1200"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1550" name="Group 286"/>
          <p:cNvGraphicFramePr>
            <a:graphicFrameLocks noGrp="1"/>
          </p:cNvGraphicFramePr>
          <p:nvPr/>
        </p:nvGraphicFramePr>
        <p:xfrm>
          <a:off x="674688" y="59848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59" name="Rectangle 48"/>
          <p:cNvSpPr>
            <a:spLocks noChangeArrowheads="1"/>
          </p:cNvSpPr>
          <p:nvPr/>
        </p:nvSpPr>
        <p:spPr bwMode="auto">
          <a:xfrm>
            <a:off x="674688" y="1328738"/>
            <a:ext cx="5851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am given opportunity to share leadership and responsibility in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1" name="Group 287"/>
          <p:cNvGraphicFramePr>
            <a:graphicFrameLocks noGrp="1"/>
          </p:cNvGraphicFramePr>
          <p:nvPr/>
        </p:nvGraphicFramePr>
        <p:xfrm>
          <a:off x="674688" y="163353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79" name="Rectangle 92"/>
          <p:cNvSpPr>
            <a:spLocks noChangeArrowheads="1"/>
          </p:cNvSpPr>
          <p:nvPr/>
        </p:nvSpPr>
        <p:spPr bwMode="auto">
          <a:xfrm>
            <a:off x="674688" y="2363788"/>
            <a:ext cx="53355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think the instructor is fair in treating all members of the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2" name="Group 288"/>
          <p:cNvGraphicFramePr>
            <a:graphicFrameLocks noGrp="1"/>
          </p:cNvGraphicFramePr>
          <p:nvPr/>
        </p:nvGraphicFramePr>
        <p:xfrm>
          <a:off x="674688" y="266858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99" name="Rectangle 136"/>
          <p:cNvSpPr>
            <a:spLocks noChangeArrowheads="1"/>
          </p:cNvSpPr>
          <p:nvPr/>
        </p:nvSpPr>
        <p:spPr bwMode="auto">
          <a:xfrm>
            <a:off x="674688" y="3398838"/>
            <a:ext cx="53990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If there is a conflict in class, there are always ways to resolve it.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3" name="Group 289"/>
          <p:cNvGraphicFramePr>
            <a:graphicFrameLocks noGrp="1"/>
          </p:cNvGraphicFramePr>
          <p:nvPr/>
        </p:nvGraphicFramePr>
        <p:xfrm>
          <a:off x="674688" y="370363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/>
                <a:gridCol w="1069975"/>
                <a:gridCol w="1223962"/>
                <a:gridCol w="1071563"/>
                <a:gridCol w="153035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419" name="Rectangle 180"/>
          <p:cNvSpPr>
            <a:spLocks noChangeArrowheads="1"/>
          </p:cNvSpPr>
          <p:nvPr/>
        </p:nvSpPr>
        <p:spPr bwMode="auto">
          <a:xfrm>
            <a:off x="674688" y="4433888"/>
            <a:ext cx="72628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believe that topics discussed in class will have a positive impact on my future carrier.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1554" name="Group 290"/>
          <p:cNvGraphicFramePr>
            <a:graphicFrameLocks noGrp="1"/>
          </p:cNvGraphicFramePr>
          <p:nvPr/>
        </p:nvGraphicFramePr>
        <p:xfrm>
          <a:off x="674688" y="4738688"/>
          <a:ext cx="6345237" cy="701675"/>
        </p:xfrm>
        <a:graphic>
          <a:graphicData uri="http://schemas.openxmlformats.org/drawingml/2006/table">
            <a:tbl>
              <a:tblPr/>
              <a:tblGrid>
                <a:gridCol w="1392237"/>
                <a:gridCol w="1084263"/>
                <a:gridCol w="1238250"/>
                <a:gridCol w="1082675"/>
                <a:gridCol w="15478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439" name="Rectangle 224"/>
          <p:cNvSpPr>
            <a:spLocks noChangeArrowheads="1"/>
          </p:cNvSpPr>
          <p:nvPr/>
        </p:nvSpPr>
        <p:spPr bwMode="auto">
          <a:xfrm>
            <a:off x="0" y="5484813"/>
            <a:ext cx="10855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imes New Roman" panose="02020603050405020304" pitchFamily="18" charset="0"/>
                <a:cs typeface="Times New Roman" panose="02020603050405020304" pitchFamily="18" charset="0"/>
              </a:rPr>
              <a:t>Exams, quizzes, homework and other performance criteria stated in course syllabus are related to topics discussed in class.</a:t>
            </a:r>
            <a:endParaRPr lang="en-US" altLang="en-US" sz="1400">
              <a:latin typeface="Times New Roman" panose="02020603050405020304" pitchFamily="18" charset="0"/>
            </a:endParaRPr>
          </a:p>
        </p:txBody>
      </p:sp>
      <p:graphicFrame>
        <p:nvGraphicFramePr>
          <p:cNvPr id="11555" name="Group 291"/>
          <p:cNvGraphicFramePr>
            <a:graphicFrameLocks noGrp="1"/>
          </p:cNvGraphicFramePr>
          <p:nvPr/>
        </p:nvGraphicFramePr>
        <p:xfrm>
          <a:off x="674688" y="5773738"/>
          <a:ext cx="6345237" cy="701675"/>
        </p:xfrm>
        <a:graphic>
          <a:graphicData uri="http://schemas.openxmlformats.org/drawingml/2006/table">
            <a:tbl>
              <a:tblPr/>
              <a:tblGrid>
                <a:gridCol w="1392237"/>
                <a:gridCol w="1084263"/>
                <a:gridCol w="1238250"/>
                <a:gridCol w="1082675"/>
                <a:gridCol w="15478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FCA5D24-9C3D-4EA6-B3FA-CFC2C7251133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tr-TR" altLang="en-US" sz="1400" smtClean="0"/>
          </a:p>
        </p:txBody>
      </p:sp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179388" y="301625"/>
            <a:ext cx="962025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5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announces students’ attendance records and performances within a reasonable amount of time.</a:t>
            </a:r>
            <a:endParaRPr lang="en-US" altLang="en-US" sz="1500">
              <a:latin typeface="Times New Roman" panose="02020603050405020304" pitchFamily="18" charset="0"/>
            </a:endParaRPr>
          </a:p>
        </p:txBody>
      </p:sp>
      <p:graphicFrame>
        <p:nvGraphicFramePr>
          <p:cNvPr id="12574" name="Group 286"/>
          <p:cNvGraphicFramePr>
            <a:graphicFrameLocks noGrp="1"/>
          </p:cNvGraphicFramePr>
          <p:nvPr/>
        </p:nvGraphicFramePr>
        <p:xfrm>
          <a:off x="708025" y="5984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83" name="Rectangle 48"/>
          <p:cNvSpPr>
            <a:spLocks noChangeArrowheads="1"/>
          </p:cNvSpPr>
          <p:nvPr/>
        </p:nvSpPr>
        <p:spPr bwMode="auto">
          <a:xfrm>
            <a:off x="708025" y="1328738"/>
            <a:ext cx="36750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set my own course objectives / goals.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5" name="Group 287"/>
          <p:cNvGraphicFramePr>
            <a:graphicFrameLocks noGrp="1"/>
          </p:cNvGraphicFramePr>
          <p:nvPr/>
        </p:nvGraphicFramePr>
        <p:xfrm>
          <a:off x="708025" y="16335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03" name="Rectangle 92"/>
          <p:cNvSpPr>
            <a:spLocks noChangeArrowheads="1"/>
          </p:cNvSpPr>
          <p:nvPr/>
        </p:nvSpPr>
        <p:spPr bwMode="auto">
          <a:xfrm>
            <a:off x="708025" y="2363788"/>
            <a:ext cx="3711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clearly understand teacher’s expectations.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6" name="Group 288"/>
          <p:cNvGraphicFramePr>
            <a:graphicFrameLocks noGrp="1"/>
          </p:cNvGraphicFramePr>
          <p:nvPr/>
        </p:nvGraphicFramePr>
        <p:xfrm>
          <a:off x="708025" y="26685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23" name="Rectangle 136"/>
          <p:cNvSpPr>
            <a:spLocks noChangeArrowheads="1"/>
          </p:cNvSpPr>
          <p:nvPr/>
        </p:nvSpPr>
        <p:spPr bwMode="auto">
          <a:xfrm>
            <a:off x="708025" y="3398838"/>
            <a:ext cx="55451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teacher interacts with students on the basis of mutual respect.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7" name="Group 289"/>
          <p:cNvGraphicFramePr>
            <a:graphicFrameLocks noGrp="1"/>
          </p:cNvGraphicFramePr>
          <p:nvPr/>
        </p:nvGraphicFramePr>
        <p:xfrm>
          <a:off x="708025" y="37036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43" name="Rectangle 180"/>
          <p:cNvSpPr>
            <a:spLocks noChangeArrowheads="1"/>
          </p:cNvSpPr>
          <p:nvPr/>
        </p:nvSpPr>
        <p:spPr bwMode="auto">
          <a:xfrm>
            <a:off x="708025" y="4433888"/>
            <a:ext cx="31591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evaluate my own performance.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8" name="Group 290"/>
          <p:cNvGraphicFramePr>
            <a:graphicFrameLocks noGrp="1"/>
          </p:cNvGraphicFramePr>
          <p:nvPr/>
        </p:nvGraphicFramePr>
        <p:xfrm>
          <a:off x="708025" y="47386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63" name="Rectangle 224"/>
          <p:cNvSpPr>
            <a:spLocks noChangeArrowheads="1"/>
          </p:cNvSpPr>
          <p:nvPr/>
        </p:nvSpPr>
        <p:spPr bwMode="auto">
          <a:xfrm>
            <a:off x="708025" y="5468938"/>
            <a:ext cx="35956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solve my own problems in the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9" name="Group 291"/>
          <p:cNvGraphicFramePr>
            <a:graphicFrameLocks noGrp="1"/>
          </p:cNvGraphicFramePr>
          <p:nvPr/>
        </p:nvGraphicFramePr>
        <p:xfrm>
          <a:off x="708025" y="57737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/>
                <a:gridCol w="1028700"/>
                <a:gridCol w="1174750"/>
                <a:gridCol w="1028700"/>
                <a:gridCol w="14700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6C7273C-235E-4963-9A50-378EB602E754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tr-TR" altLang="en-US" sz="1400" smtClean="0"/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250825" y="519113"/>
            <a:ext cx="53117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have the chance to work individually (separate from teacher).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3422" name="Group 110"/>
          <p:cNvGraphicFramePr>
            <a:graphicFrameLocks noGrp="1"/>
          </p:cNvGraphicFramePr>
          <p:nvPr/>
        </p:nvGraphicFramePr>
        <p:xfrm>
          <a:off x="395288" y="981075"/>
          <a:ext cx="5976937" cy="701675"/>
        </p:xfrm>
        <a:graphic>
          <a:graphicData uri="http://schemas.openxmlformats.org/drawingml/2006/table">
            <a:tbl>
              <a:tblPr/>
              <a:tblGrid>
                <a:gridCol w="1312862"/>
                <a:gridCol w="1020763"/>
                <a:gridCol w="1165225"/>
                <a:gridCol w="1020762"/>
                <a:gridCol w="1457325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07" name="Rectangle 48"/>
          <p:cNvSpPr>
            <a:spLocks noChangeArrowheads="1"/>
          </p:cNvSpPr>
          <p:nvPr/>
        </p:nvSpPr>
        <p:spPr bwMode="auto">
          <a:xfrm>
            <a:off x="395288" y="1958975"/>
            <a:ext cx="52609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set my own goals / objectives for personal improvement.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3423" name="Group 111"/>
          <p:cNvGraphicFramePr>
            <a:graphicFrameLocks noGrp="1"/>
          </p:cNvGraphicFramePr>
          <p:nvPr/>
        </p:nvGraphicFramePr>
        <p:xfrm>
          <a:off x="468313" y="2420938"/>
          <a:ext cx="5832475" cy="701675"/>
        </p:xfrm>
        <a:graphic>
          <a:graphicData uri="http://schemas.openxmlformats.org/drawingml/2006/table">
            <a:tbl>
              <a:tblPr/>
              <a:tblGrid>
                <a:gridCol w="1279525"/>
                <a:gridCol w="996950"/>
                <a:gridCol w="1138237"/>
                <a:gridCol w="995363"/>
                <a:gridCol w="1422400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27" name="Rectangle 92"/>
          <p:cNvSpPr>
            <a:spLocks noChangeArrowheads="1"/>
          </p:cNvSpPr>
          <p:nvPr/>
        </p:nvSpPr>
        <p:spPr bwMode="auto">
          <a:xfrm>
            <a:off x="0" y="4235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3413" name="Group 101"/>
          <p:cNvGraphicFramePr>
            <a:graphicFrameLocks noGrp="1"/>
          </p:cNvGraphicFramePr>
          <p:nvPr/>
        </p:nvGraphicFramePr>
        <p:xfrm>
          <a:off x="250825" y="3644900"/>
          <a:ext cx="8642350" cy="2879725"/>
        </p:xfrm>
        <a:graphic>
          <a:graphicData uri="http://schemas.openxmlformats.org/drawingml/2006/table">
            <a:tbl>
              <a:tblPr/>
              <a:tblGrid>
                <a:gridCol w="8642350"/>
              </a:tblGrid>
              <a:tr h="28797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   Please indicate any other issue you would like to share with your instructor concerning Course, Instructor, Teaching Style, Teaching Material, Behavior in class....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BEC5FC1-BE98-495D-A5A8-E6A8B7B1FCB3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tr-TR" altLang="en-US" sz="1400" smtClean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852738"/>
            <a:ext cx="8229600" cy="936625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THM 348 Statistics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9DA6DF4-F1CB-46EC-BC14-7C67EADD594A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tr-TR" altLang="en-US" sz="1400" smtClean="0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08275"/>
            <a:ext cx="8229600" cy="866775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Performance Grades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C73FDC6-C6E0-49D1-807B-740222BF1291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tr-TR" altLang="en-US" sz="1400" smtClean="0"/>
          </a:p>
        </p:txBody>
      </p:sp>
      <p:graphicFrame>
        <p:nvGraphicFramePr>
          <p:cNvPr id="19459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0301299"/>
              </p:ext>
            </p:extLst>
          </p:nvPr>
        </p:nvGraphicFramePr>
        <p:xfrm>
          <a:off x="179512" y="188913"/>
          <a:ext cx="8784976" cy="60483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8" name="Worksheet" r:id="rId3" imgW="8258335" imgH="2324253" progId="Excel.Sheet.8">
                  <p:embed/>
                </p:oleObj>
              </mc:Choice>
              <mc:Fallback>
                <p:oleObj name="Worksheet" r:id="rId3" imgW="8258335" imgH="2324253" progId="Excel.Shee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188913"/>
                        <a:ext cx="8784976" cy="604839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7288051-7448-41FA-A3C4-807A207FC757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tr-TR" altLang="en-US" sz="1400" smtClean="0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852738"/>
            <a:ext cx="8229600" cy="863600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Correlation Coefficients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9C5039B-2E01-4492-A8EE-78AC4CF579C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tr-TR" altLang="en-US" sz="14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476250"/>
            <a:ext cx="8785225" cy="6048375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A correlation coefficient (</a:t>
            </a:r>
            <a:r>
              <a:rPr lang="tr-TR" altLang="en-US" b="1" smtClean="0">
                <a:latin typeface="Times New Roman" panose="02020603050405020304" pitchFamily="18" charset="0"/>
              </a:rPr>
              <a:t>C. C.</a:t>
            </a:r>
            <a:r>
              <a:rPr lang="tr-TR" altLang="en-US" smtClean="0">
                <a:latin typeface="Times New Roman" panose="02020603050405020304" pitchFamily="18" charset="0"/>
              </a:rPr>
              <a:t>) returns the correlation coefficients between two data sets.</a:t>
            </a:r>
          </a:p>
          <a:p>
            <a:pPr algn="ctr" eaLnBrk="1" hangingPunct="1">
              <a:buFontTx/>
              <a:buChar char="-"/>
            </a:pPr>
            <a:r>
              <a:rPr lang="tr-TR" altLang="en-US" b="1" smtClean="0">
                <a:latin typeface="Times New Roman" panose="02020603050405020304" pitchFamily="18" charset="0"/>
              </a:rPr>
              <a:t>1 </a:t>
            </a:r>
            <a:r>
              <a:rPr lang="tr-TR" altLang="en-US" b="1" smtClean="0">
                <a:latin typeface="Times New Roman" panose="02020603050405020304" pitchFamily="18" charset="0"/>
                <a:cs typeface="Arial" panose="020B0604020202020204" pitchFamily="34" charset="0"/>
              </a:rPr>
              <a:t>≤ C. C. ≤ 1</a:t>
            </a:r>
          </a:p>
          <a:p>
            <a:pPr eaLnBrk="1" hangingPunct="1">
              <a:buFontTx/>
              <a:buNone/>
            </a:pPr>
            <a:r>
              <a:rPr lang="tr-TR" altLang="en-US" smtClean="0">
                <a:latin typeface="Times New Roman" panose="02020603050405020304" pitchFamily="18" charset="0"/>
                <a:cs typeface="Arial" panose="020B0604020202020204" pitchFamily="34" charset="0"/>
              </a:rPr>
              <a:t>If C. C. = - 1 → Two data are negatively perfectly correlated</a:t>
            </a:r>
          </a:p>
          <a:p>
            <a:pPr eaLnBrk="1" hangingPunct="1">
              <a:buFontTx/>
              <a:buNone/>
            </a:pPr>
            <a:r>
              <a:rPr lang="tr-TR" altLang="en-US" smtClean="0">
                <a:latin typeface="Times New Roman" panose="02020603050405020304" pitchFamily="18" charset="0"/>
                <a:cs typeface="Arial" panose="020B0604020202020204" pitchFamily="34" charset="0"/>
              </a:rPr>
              <a:t>If C. C. = 0 → Two data are not related to each other</a:t>
            </a:r>
          </a:p>
          <a:p>
            <a:pPr eaLnBrk="1" hangingPunct="1">
              <a:buFontTx/>
              <a:buNone/>
            </a:pPr>
            <a:r>
              <a:rPr lang="tr-TR" altLang="en-US" smtClean="0">
                <a:latin typeface="Times New Roman" panose="02020603050405020304" pitchFamily="18" charset="0"/>
                <a:cs typeface="Arial" panose="020B0604020202020204" pitchFamily="34" charset="0"/>
              </a:rPr>
              <a:t>If C. C. = 1 → Two data are positively perfectly correlated</a:t>
            </a:r>
            <a:endParaRPr lang="tr-TR" alt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Tx/>
              <a:buChar char="-"/>
            </a:pPr>
            <a:endParaRPr lang="tr-TR" altLang="en-US" smtClean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599DD34-1FB8-4A48-831D-F147F918C927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tr-TR" altLang="en-US" sz="1400" smtClean="0"/>
          </a:p>
        </p:txBody>
      </p:sp>
      <p:graphicFrame>
        <p:nvGraphicFramePr>
          <p:cNvPr id="22531" name="Object 12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506976142"/>
              </p:ext>
            </p:extLst>
          </p:nvPr>
        </p:nvGraphicFramePr>
        <p:xfrm>
          <a:off x="400050" y="2501900"/>
          <a:ext cx="834390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01" name="Worksheet" r:id="rId3" imgW="4048285" imgH="628660" progId="Excel.Sheet.8">
                  <p:embed/>
                </p:oleObj>
              </mc:Choice>
              <mc:Fallback>
                <p:oleObj name="Worksheet" r:id="rId3" imgW="4048285" imgH="628660" progId="Excel.Sheet.8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2501900"/>
                        <a:ext cx="8343900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2718ECB-EBBA-422E-8622-499F4FD4BAF7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tr-TR" altLang="en-US" sz="1400" smtClean="0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36912"/>
            <a:ext cx="8229600" cy="792088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Letter Grade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4B15AE8-33EA-40AD-A572-DA98FCF10134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tr-TR" altLang="en-US" sz="1400" smtClean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420938"/>
            <a:ext cx="8229600" cy="1081087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Student Rights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F5A004D-DB55-4CEC-B465-F1B79949D329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tr-TR" altLang="en-US" sz="1400" smtClean="0"/>
          </a:p>
        </p:txBody>
      </p:sp>
      <p:graphicFrame>
        <p:nvGraphicFramePr>
          <p:cNvPr id="24579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7753651"/>
              </p:ext>
            </p:extLst>
          </p:nvPr>
        </p:nvGraphicFramePr>
        <p:xfrm>
          <a:off x="250825" y="266700"/>
          <a:ext cx="8641655" cy="5976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49" name="Worksheet" r:id="rId4" imgW="6000637" imgH="3724363" progId="Excel.Sheet.8">
                  <p:embed/>
                </p:oleObj>
              </mc:Choice>
              <mc:Fallback>
                <p:oleObj name="Worksheet" r:id="rId4" imgW="6000637" imgH="3724363" progId="Excel.Shee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266700"/>
                        <a:ext cx="8641655" cy="5976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6596E31-6567-48BB-8CFF-9FBE46F35240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tr-TR" altLang="en-US" sz="1400" smtClean="0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924944"/>
            <a:ext cx="8229600" cy="720080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Times New Roman" pitchFamily="18" charset="0"/>
              </a:rPr>
              <a:t>Charts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169C37F-AFB8-421B-AE00-A5D42928D187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tr-TR" altLang="en-US" sz="1400" smtClean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7078390"/>
              </p:ext>
            </p:extLst>
          </p:nvPr>
        </p:nvGraphicFramePr>
        <p:xfrm>
          <a:off x="251520" y="332656"/>
          <a:ext cx="8712968" cy="5832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CF18439-F7FF-48B1-9698-E82A769362C9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tr-TR" altLang="en-US" sz="1400" smtClean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4015678"/>
              </p:ext>
            </p:extLst>
          </p:nvPr>
        </p:nvGraphicFramePr>
        <p:xfrm>
          <a:off x="251520" y="476672"/>
          <a:ext cx="8640960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7D8F325-7DB4-4421-9931-65AA7CDC059F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tr-TR" altLang="en-US" sz="1400" smtClean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0254322"/>
              </p:ext>
            </p:extLst>
          </p:nvPr>
        </p:nvGraphicFramePr>
        <p:xfrm>
          <a:off x="323528" y="188640"/>
          <a:ext cx="8640960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3" y="2852738"/>
            <a:ext cx="8243887" cy="792162"/>
          </a:xfrm>
        </p:spPr>
        <p:txBody>
          <a:bodyPr/>
          <a:lstStyle/>
          <a:p>
            <a:pPr>
              <a:defRPr/>
            </a:pPr>
            <a:r>
              <a:rPr lang="tr-TR" b="1" dirty="0" smtClean="0"/>
              <a:t>Group Performances</a:t>
            </a:r>
            <a:endParaRPr lang="tr-TR" dirty="0"/>
          </a:p>
        </p:txBody>
      </p:sp>
      <p:sp>
        <p:nvSpPr>
          <p:cNvPr id="31747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413AAED-9F44-4C85-9FFB-05FDDF16B05E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tr-TR" altLang="tr-TR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5EBAE5-0EB2-4A35-AFA9-AC791858CBE6}" type="slidenum">
              <a:rPr lang="tr-TR" altLang="tr-TR" smtClean="0"/>
              <a:pPr>
                <a:defRPr/>
              </a:pPr>
              <a:t>26</a:t>
            </a:fld>
            <a:endParaRPr lang="tr-TR" altLang="tr-TR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090693"/>
              </p:ext>
            </p:extLst>
          </p:nvPr>
        </p:nvGraphicFramePr>
        <p:xfrm>
          <a:off x="250825" y="260351"/>
          <a:ext cx="8713788" cy="59769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24" name="Worksheet" r:id="rId3" imgW="6267375" imgH="4371870" progId="Excel.Sheet.12">
                  <p:embed/>
                </p:oleObj>
              </mc:Choice>
              <mc:Fallback>
                <p:oleObj name="Worksheet" r:id="rId3" imgW="6267375" imgH="437187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0825" y="260351"/>
                        <a:ext cx="8713788" cy="59769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369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8095A4D-28F1-412B-9C4A-9222A6E98B22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tr-TR" altLang="en-US" sz="1400" smtClean="0"/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1022350"/>
          </a:xfrm>
        </p:spPr>
        <p:txBody>
          <a:bodyPr/>
          <a:lstStyle/>
          <a:p>
            <a:pPr eaLnBrk="1" hangingPunct="1">
              <a:defRPr/>
            </a:pPr>
            <a:r>
              <a:rPr lang="tr-TR" sz="3600" b="1" dirty="0" smtClean="0"/>
              <a:t>Group Performance Recapitulation</a:t>
            </a:r>
          </a:p>
        </p:txBody>
      </p:sp>
      <p:graphicFrame>
        <p:nvGraphicFramePr>
          <p:cNvPr id="33796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6653544"/>
              </p:ext>
            </p:extLst>
          </p:nvPr>
        </p:nvGraphicFramePr>
        <p:xfrm>
          <a:off x="323850" y="1341438"/>
          <a:ext cx="8496300" cy="4751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66" name="Worksheet" r:id="rId4" imgW="4610156" imgH="1162127" progId="Excel.Sheet.8">
                  <p:embed/>
                </p:oleObj>
              </mc:Choice>
              <mc:Fallback>
                <p:oleObj name="Worksheet" r:id="rId4" imgW="4610156" imgH="1162127" progId="Excel.Shee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1341438"/>
                        <a:ext cx="8496300" cy="4751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4C146EF-DAA7-4507-B8BA-17B373AAE464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28</a:t>
            </a:fld>
            <a:endParaRPr lang="tr-TR" altLang="en-US" sz="1400" smtClean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3651817"/>
              </p:ext>
            </p:extLst>
          </p:nvPr>
        </p:nvGraphicFramePr>
        <p:xfrm>
          <a:off x="251520" y="476672"/>
          <a:ext cx="8568951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588" y="188913"/>
            <a:ext cx="8709025" cy="503237"/>
          </a:xfrm>
        </p:spPr>
        <p:txBody>
          <a:bodyPr/>
          <a:lstStyle/>
          <a:p>
            <a:pPr>
              <a:defRPr/>
            </a:pPr>
            <a:r>
              <a:rPr lang="tr-TR" sz="2600" b="1" dirty="0" smtClean="0"/>
              <a:t>Performance Distribution among Questions</a:t>
            </a:r>
            <a:endParaRPr lang="tr-TR" sz="2600" b="1" dirty="0"/>
          </a:p>
        </p:txBody>
      </p:sp>
      <p:sp>
        <p:nvSpPr>
          <p:cNvPr id="36867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2057E19-ADE2-4A9E-B2DF-91E132E485B2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29</a:t>
            </a:fld>
            <a:endParaRPr lang="tr-TR" altLang="tr-TR" sz="1400" smtClean="0"/>
          </a:p>
        </p:txBody>
      </p:sp>
      <p:graphicFrame>
        <p:nvGraphicFramePr>
          <p:cNvPr id="3686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5758937"/>
              </p:ext>
            </p:extLst>
          </p:nvPr>
        </p:nvGraphicFramePr>
        <p:xfrm>
          <a:off x="255588" y="908720"/>
          <a:ext cx="8708900" cy="52565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38" name="Worksheet" r:id="rId3" imgW="5372081" imgH="2629000" progId="Excel.Sheet.8">
                  <p:embed/>
                </p:oleObj>
              </mc:Choice>
              <mc:Fallback>
                <p:oleObj name="Worksheet" r:id="rId3" imgW="5372081" imgH="2629000" progId="Excel.Shee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88" y="908720"/>
                        <a:ext cx="8708900" cy="52565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D45A2D3-CFA5-4EE3-A10D-0D6C26EDC8C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tr-TR" altLang="en-US" sz="1400" smtClean="0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733425"/>
          </a:xfrm>
        </p:spPr>
        <p:txBody>
          <a:bodyPr/>
          <a:lstStyle/>
          <a:p>
            <a:pPr eaLnBrk="1" hangingPunct="1">
              <a:defRPr/>
            </a:pPr>
            <a:r>
              <a:rPr lang="tr-TR" smtClean="0">
                <a:latin typeface="Times New Roman" pitchFamily="18" charset="0"/>
              </a:rPr>
              <a:t>Right to Professional Teachers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785225" cy="5075238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 learn from teachers who are: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prepared,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on time,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teach the full number of weeks and hours,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evaluate the assignments and exams properly,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use a variety of challenging teaching methods,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engage students actively in learning.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589508"/>
          </a:xfrm>
        </p:spPr>
        <p:txBody>
          <a:bodyPr/>
          <a:lstStyle/>
          <a:p>
            <a:pPr>
              <a:defRPr/>
            </a:pP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 Spent by Students vs. Exam Grades</a:t>
            </a:r>
            <a:endParaRPr lang="tr-T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891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7DC0ADF-F979-4746-8FA5-CF444597609B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30</a:t>
            </a:fld>
            <a:endParaRPr lang="tr-TR" altLang="tr-TR" sz="1400" smtClean="0"/>
          </a:p>
        </p:txBody>
      </p:sp>
      <p:graphicFrame>
        <p:nvGraphicFramePr>
          <p:cNvPr id="3789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9544829"/>
              </p:ext>
            </p:extLst>
          </p:nvPr>
        </p:nvGraphicFramePr>
        <p:xfrm>
          <a:off x="250825" y="908720"/>
          <a:ext cx="8641655" cy="51845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62" name="Worksheet" r:id="rId4" imgW="5248284" imgH="1695593" progId="Excel.Sheet.8">
                  <p:embed/>
                </p:oleObj>
              </mc:Choice>
              <mc:Fallback>
                <p:oleObj name="Worksheet" r:id="rId4" imgW="5248284" imgH="1695593" progId="Excel.Shee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908720"/>
                        <a:ext cx="8641655" cy="51845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694B05E-9319-4064-A268-2C3FD0E92A67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31</a:t>
            </a:fld>
            <a:endParaRPr lang="tr-TR" altLang="tr-TR" sz="1400" smtClean="0"/>
          </a:p>
        </p:txBody>
      </p:sp>
      <p:graphicFrame>
        <p:nvGraphicFramePr>
          <p:cNvPr id="3993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3301822"/>
              </p:ext>
            </p:extLst>
          </p:nvPr>
        </p:nvGraphicFramePr>
        <p:xfrm>
          <a:off x="539750" y="692150"/>
          <a:ext cx="3744218" cy="532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10" name="Worksheet" r:id="rId4" imgW="2933794" imgH="1619247" progId="Excel.Sheet.8">
                  <p:embed/>
                </p:oleObj>
              </mc:Choice>
              <mc:Fallback>
                <p:oleObj name="Worksheet" r:id="rId4" imgW="2933794" imgH="1619247" progId="Excel.Shee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692150"/>
                        <a:ext cx="3744218" cy="5329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09332488"/>
              </p:ext>
            </p:extLst>
          </p:nvPr>
        </p:nvGraphicFramePr>
        <p:xfrm>
          <a:off x="4499992" y="692696"/>
          <a:ext cx="4320480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69B67FE-8F7F-4856-81A8-A4C7E4500F0F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32</a:t>
            </a:fld>
            <a:endParaRPr lang="tr-TR" altLang="en-US" sz="1400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997200"/>
            <a:ext cx="8229600" cy="93662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tr-TR" altLang="en-US" sz="4400" b="1" smtClean="0"/>
              <a:t>Good Luck for all of you!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F594A91-C407-417B-8EAF-D966B26CB217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tr-TR" altLang="en-US" sz="1400" smtClean="0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877887"/>
          </a:xfrm>
        </p:spPr>
        <p:txBody>
          <a:bodyPr/>
          <a:lstStyle/>
          <a:p>
            <a:pPr eaLnBrk="1" hangingPunct="1">
              <a:defRPr/>
            </a:pPr>
            <a:r>
              <a:rPr lang="tr-TR" smtClean="0">
                <a:latin typeface="Times New Roman" pitchFamily="18" charset="0"/>
              </a:rPr>
              <a:t>Right to Learn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052513"/>
            <a:ext cx="8785225" cy="5003800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ask questions,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creative,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participate in class effectively and interactively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exam and assignment formats that:</a:t>
            </a:r>
          </a:p>
          <a:p>
            <a:pPr lvl="2" eaLnBrk="1" hangingPunct="1"/>
            <a:r>
              <a:rPr lang="tr-TR" altLang="en-US" smtClean="0">
                <a:latin typeface="Times New Roman" panose="02020603050405020304" pitchFamily="18" charset="0"/>
              </a:rPr>
              <a:t> reinforce learning </a:t>
            </a:r>
            <a:r>
              <a:rPr lang="tr-TR" altLang="en-US" sz="3200" b="1" smtClean="0">
                <a:latin typeface="Times New Roman" panose="02020603050405020304" pitchFamily="18" charset="0"/>
              </a:rPr>
              <a:t>beyond memorization</a:t>
            </a:r>
            <a:r>
              <a:rPr lang="tr-TR" altLang="en-US" smtClean="0">
                <a:latin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5520941-B612-4D16-A779-7A2C7E9DFF21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tr-TR" altLang="en-US" sz="1400" smtClean="0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804862"/>
          </a:xfrm>
        </p:spPr>
        <p:txBody>
          <a:bodyPr/>
          <a:lstStyle/>
          <a:p>
            <a:pPr eaLnBrk="1" hangingPunct="1">
              <a:defRPr/>
            </a:pPr>
            <a:r>
              <a:rPr lang="tr-TR" smtClean="0">
                <a:latin typeface="Times New Roman" pitchFamily="18" charset="0"/>
              </a:rPr>
              <a:t>Right to Information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785225" cy="5616575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 be informed of the dates of major exams and assignments ahead of time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see their grades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receive frequent and timely evaluation of learning,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made aware of the rules and available choices.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1C31087-4BBD-4724-8312-9737C2C0509D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tr-TR" altLang="en-US" sz="1400" smtClean="0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661987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smtClean="0">
                <a:latin typeface="Times New Roman" pitchFamily="18" charset="0"/>
              </a:rPr>
              <a:t>Right to Information Continued...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148263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 a syllabus informing them of: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Weekly assignments and readings,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Learning objectives,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Expectations from students,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Explicit description of how evaluation and grading will be done.</a:t>
            </a:r>
          </a:p>
          <a:p>
            <a:pPr eaLnBrk="1" hangingPunct="1"/>
            <a:endParaRPr lang="tr-TR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5C01BDC-F89C-43B2-B2DE-3C8E55C820CE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tr-TR" altLang="en-US" sz="1400" smtClean="0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733425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smtClean="0">
                <a:latin typeface="Times New Roman" pitchFamily="18" charset="0"/>
              </a:rPr>
              <a:t>Right to be Respected as Individuals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125538"/>
            <a:ext cx="8724900" cy="4859337"/>
          </a:xfrm>
        </p:spPr>
        <p:txBody>
          <a:bodyPr/>
          <a:lstStyle/>
          <a:p>
            <a:pPr eaLnBrk="1" hangingPunct="1"/>
            <a:r>
              <a:rPr lang="tr-TR" altLang="en-US" smtClean="0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treated politely and with respect,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two-way communication,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heard,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ask questions, and</a:t>
            </a:r>
          </a:p>
          <a:p>
            <a:pPr lvl="1" eaLnBrk="1" hangingPunct="1"/>
            <a:r>
              <a:rPr lang="tr-TR" altLang="en-US" smtClean="0">
                <a:latin typeface="Times New Roman" panose="02020603050405020304" pitchFamily="18" charset="0"/>
              </a:rPr>
              <a:t>be responded to impartially and fairly.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AA2CF58-9FBD-4CB2-AFC4-6A1BBC4E333B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tr-TR" altLang="en-US" sz="1400" smtClean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76475"/>
            <a:ext cx="8229600" cy="1584325"/>
          </a:xfrm>
        </p:spPr>
        <p:txBody>
          <a:bodyPr/>
          <a:lstStyle/>
          <a:p>
            <a:pPr eaLnBrk="1" hangingPunct="1">
              <a:defRPr/>
            </a:pPr>
            <a:r>
              <a:rPr lang="tr-TR" b="1" smtClean="0">
                <a:latin typeface="Times New Roman" pitchFamily="18" charset="0"/>
              </a:rPr>
              <a:t>Mid-Semester Evaluation Questionnaire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006DE3E-FA9D-48C3-BE47-D57F3080062B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tr-TR" altLang="en-US" sz="1400" smtClean="0"/>
          </a:p>
        </p:txBody>
      </p:sp>
      <p:sp>
        <p:nvSpPr>
          <p:cNvPr id="13315" name="Rectangle 1192"/>
          <p:cNvSpPr>
            <a:spLocks noChangeArrowheads="1"/>
          </p:cNvSpPr>
          <p:nvPr/>
        </p:nvSpPr>
        <p:spPr bwMode="auto">
          <a:xfrm>
            <a:off x="1693863" y="293688"/>
            <a:ext cx="74072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instructor</a:t>
            </a:r>
            <a:r>
              <a:rPr lang="en-US" altLang="en-US" sz="1600">
                <a:latin typeface="Arial" panose="020B0604020202020204" pitchFamily="34" charset="0"/>
                <a:cs typeface="Times New Roman" panose="02020603050405020304" pitchFamily="18" charset="0"/>
              </a:rPr>
              <a:t> clearly states class objectives and what is expected from students.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1" name="Group 1485"/>
          <p:cNvGraphicFramePr>
            <a:graphicFrameLocks noGrp="1"/>
          </p:cNvGraphicFramePr>
          <p:nvPr/>
        </p:nvGraphicFramePr>
        <p:xfrm>
          <a:off x="1693863" y="5984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35" name="Rectangle 1236"/>
          <p:cNvSpPr>
            <a:spLocks noChangeArrowheads="1"/>
          </p:cNvSpPr>
          <p:nvPr/>
        </p:nvSpPr>
        <p:spPr bwMode="auto">
          <a:xfrm>
            <a:off x="1693863" y="1406525"/>
            <a:ext cx="3536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have a chance to be heard and attended.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0702" name="Group 1486"/>
          <p:cNvGraphicFramePr>
            <a:graphicFrameLocks noGrp="1"/>
          </p:cNvGraphicFramePr>
          <p:nvPr/>
        </p:nvGraphicFramePr>
        <p:xfrm>
          <a:off x="1693863" y="16335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55" name="Rectangle 1280"/>
          <p:cNvSpPr>
            <a:spLocks noChangeArrowheads="1"/>
          </p:cNvSpPr>
          <p:nvPr/>
        </p:nvSpPr>
        <p:spPr bwMode="auto">
          <a:xfrm>
            <a:off x="1693863" y="2428875"/>
            <a:ext cx="39227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interact effectively with my class mates.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3" name="Group 1487"/>
          <p:cNvGraphicFramePr>
            <a:graphicFrameLocks noGrp="1"/>
          </p:cNvGraphicFramePr>
          <p:nvPr/>
        </p:nvGraphicFramePr>
        <p:xfrm>
          <a:off x="1693863" y="26685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75" name="Rectangle 1324"/>
          <p:cNvSpPr>
            <a:spLocks noChangeArrowheads="1"/>
          </p:cNvSpPr>
          <p:nvPr/>
        </p:nvSpPr>
        <p:spPr bwMode="auto">
          <a:xfrm>
            <a:off x="1693863" y="3529013"/>
            <a:ext cx="4044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and students listen to each other.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4" name="Group 1488"/>
          <p:cNvGraphicFramePr>
            <a:graphicFrameLocks noGrp="1"/>
          </p:cNvGraphicFramePr>
          <p:nvPr/>
        </p:nvGraphicFramePr>
        <p:xfrm>
          <a:off x="1693863" y="37036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95" name="Rectangle 1368"/>
          <p:cNvSpPr>
            <a:spLocks noChangeArrowheads="1"/>
          </p:cNvSpPr>
          <p:nvPr/>
        </p:nvSpPr>
        <p:spPr bwMode="auto">
          <a:xfrm>
            <a:off x="1693863" y="4433888"/>
            <a:ext cx="46656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Conflicts in class are openly recognized and discussed.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5" name="Group 1489"/>
          <p:cNvGraphicFramePr>
            <a:graphicFrameLocks noGrp="1"/>
          </p:cNvGraphicFramePr>
          <p:nvPr/>
        </p:nvGraphicFramePr>
        <p:xfrm>
          <a:off x="1693863" y="47386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415" name="Rectangle 1412"/>
          <p:cNvSpPr>
            <a:spLocks noChangeArrowheads="1"/>
          </p:cNvSpPr>
          <p:nvPr/>
        </p:nvSpPr>
        <p:spPr bwMode="auto">
          <a:xfrm>
            <a:off x="1693863" y="5468938"/>
            <a:ext cx="57991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listens to and tries to evaluate new and different ideas</a:t>
            </a:r>
            <a:r>
              <a:rPr lang="en-US" alt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0706" name="Group 1490"/>
          <p:cNvGraphicFramePr>
            <a:graphicFrameLocks noGrp="1"/>
          </p:cNvGraphicFramePr>
          <p:nvPr/>
        </p:nvGraphicFramePr>
        <p:xfrm>
          <a:off x="1693863" y="57737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/>
                <a:gridCol w="958850"/>
                <a:gridCol w="1095375"/>
                <a:gridCol w="958850"/>
                <a:gridCol w="1370012"/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lloons">
  <a:themeElements>
    <a:clrScheme name="Balloons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Balloon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lloons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Balloons</Template>
  <TotalTime>2628</TotalTime>
  <Words>938</Words>
  <Application>Microsoft Office PowerPoint</Application>
  <PresentationFormat>On-screen Show (4:3)</PresentationFormat>
  <Paragraphs>286</Paragraphs>
  <Slides>32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32</vt:i4>
      </vt:variant>
    </vt:vector>
  </HeadingPairs>
  <TitlesOfParts>
    <vt:vector size="35" baseType="lpstr">
      <vt:lpstr>Balloons</vt:lpstr>
      <vt:lpstr>Microsoft Excel 97-2003 Worksheet</vt:lpstr>
      <vt:lpstr>Worksheet</vt:lpstr>
      <vt:lpstr>Bilkent University School of Applied Technology &amp; Management (SATM) Department of Tourism &amp; Hotel Management (THM)</vt:lpstr>
      <vt:lpstr>Student Rights</vt:lpstr>
      <vt:lpstr>Right to Professional Teachers</vt:lpstr>
      <vt:lpstr>Right to Learn</vt:lpstr>
      <vt:lpstr>Right to Information</vt:lpstr>
      <vt:lpstr>Right to Information Continued...</vt:lpstr>
      <vt:lpstr>Right to be Respected as Individuals</vt:lpstr>
      <vt:lpstr>Mid-Semester Evaluation Questionnaire</vt:lpstr>
      <vt:lpstr>PowerPoint Presentation</vt:lpstr>
      <vt:lpstr>PowerPoint Presentation</vt:lpstr>
      <vt:lpstr>PowerPoint Presentation</vt:lpstr>
      <vt:lpstr>PowerPoint Presentation</vt:lpstr>
      <vt:lpstr>THM 348 Statistics</vt:lpstr>
      <vt:lpstr>Performance Grades</vt:lpstr>
      <vt:lpstr>PowerPoint Presentation</vt:lpstr>
      <vt:lpstr>Correlation Coefficients</vt:lpstr>
      <vt:lpstr>PowerPoint Presentation</vt:lpstr>
      <vt:lpstr>PowerPoint Presentation</vt:lpstr>
      <vt:lpstr>Letter Grade</vt:lpstr>
      <vt:lpstr>PowerPoint Presentation</vt:lpstr>
      <vt:lpstr>Charts</vt:lpstr>
      <vt:lpstr>PowerPoint Presentation</vt:lpstr>
      <vt:lpstr>PowerPoint Presentation</vt:lpstr>
      <vt:lpstr>PowerPoint Presentation</vt:lpstr>
      <vt:lpstr>Group Performances</vt:lpstr>
      <vt:lpstr>PowerPoint Presentation</vt:lpstr>
      <vt:lpstr>Group Performance Recapitulation</vt:lpstr>
      <vt:lpstr>PowerPoint Presentation</vt:lpstr>
      <vt:lpstr>Performance Distribution among Questions</vt:lpstr>
      <vt:lpstr>Time Spent by Students vs. Exam Grades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Bilkent University Vocational School of Tourism &amp; Hotel Services (VSTHS) Department of Hospitality Services (HS)</dc:title>
  <dc:creator>Jamel Chafra</dc:creator>
  <cp:lastModifiedBy>Windows User</cp:lastModifiedBy>
  <cp:revision>168</cp:revision>
  <dcterms:created xsi:type="dcterms:W3CDTF">2009-11-08T07:48:00Z</dcterms:created>
  <dcterms:modified xsi:type="dcterms:W3CDTF">2020-11-16T12:39:19Z</dcterms:modified>
</cp:coreProperties>
</file>